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4" r:id="rId12"/>
    <p:sldId id="285" r:id="rId13"/>
    <p:sldId id="283" r:id="rId14"/>
    <p:sldId id="267" r:id="rId15"/>
  </p:sldIdLst>
  <p:sldSz cx="9144000" cy="6858000" type="screen4x3"/>
  <p:notesSz cx="6858000" cy="9144000"/>
  <p:embeddedFontLst>
    <p:embeddedFont>
      <p:font typeface="Twinkl" pitchFamily="2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386"/>
    <a:srgbClr val="89CBC1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768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3" Type="http://schemas.openxmlformats.org/officeDocument/2006/relationships/slide" Target="slide11.xml"/><Relationship Id="rId7" Type="http://schemas.openxmlformats.org/officeDocument/2006/relationships/slide" Target="slide6.xml"/><Relationship Id="rId12" Type="http://schemas.openxmlformats.org/officeDocument/2006/relationships/slide" Target="slide8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11" Type="http://schemas.openxmlformats.org/officeDocument/2006/relationships/slide" Target="slide9.xml"/><Relationship Id="rId5" Type="http://schemas.openxmlformats.org/officeDocument/2006/relationships/slide" Target="slide4.xml"/><Relationship Id="rId10" Type="http://schemas.openxmlformats.org/officeDocument/2006/relationships/slide" Target="slide13.xml"/><Relationship Id="rId4" Type="http://schemas.openxmlformats.org/officeDocument/2006/relationships/slide" Target="slide3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8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3" action="ppaction://hlinksldjump"/>
          </p:cNvPr>
          <p:cNvSpPr/>
          <p:nvPr/>
        </p:nvSpPr>
        <p:spPr>
          <a:xfrm>
            <a:off x="4402667" y="1540933"/>
            <a:ext cx="1778000" cy="16425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730249" y="1295400"/>
            <a:ext cx="2343150" cy="1803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 rot="632187">
            <a:off x="3094330" y="1648355"/>
            <a:ext cx="1106468" cy="365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6" action="ppaction://hlinksldjump"/>
          </p:cNvPr>
          <p:cNvSpPr/>
          <p:nvPr/>
        </p:nvSpPr>
        <p:spPr>
          <a:xfrm>
            <a:off x="4572000" y="4788959"/>
            <a:ext cx="4032250" cy="12869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7" action="ppaction://hlinksldjump"/>
          </p:cNvPr>
          <p:cNvSpPr/>
          <p:nvPr/>
        </p:nvSpPr>
        <p:spPr>
          <a:xfrm>
            <a:off x="6155267" y="3098800"/>
            <a:ext cx="1143000" cy="887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8" action="ppaction://hlinksldjump"/>
          </p:cNvPr>
          <p:cNvSpPr/>
          <p:nvPr/>
        </p:nvSpPr>
        <p:spPr>
          <a:xfrm>
            <a:off x="2032001" y="3367985"/>
            <a:ext cx="3649132" cy="15680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9" action="ppaction://hlinksldjump"/>
          </p:cNvPr>
          <p:cNvSpPr/>
          <p:nvPr/>
        </p:nvSpPr>
        <p:spPr>
          <a:xfrm>
            <a:off x="714249" y="4345253"/>
            <a:ext cx="1156884" cy="12342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9" action="ppaction://hlinksldjump"/>
          </p:cNvPr>
          <p:cNvSpPr/>
          <p:nvPr/>
        </p:nvSpPr>
        <p:spPr>
          <a:xfrm>
            <a:off x="1326558" y="5142595"/>
            <a:ext cx="1360084" cy="4148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hlinkClick r:id="rId10" action="ppaction://hlinksldjump"/>
          </p:cNvPr>
          <p:cNvSpPr/>
          <p:nvPr/>
        </p:nvSpPr>
        <p:spPr>
          <a:xfrm>
            <a:off x="1690629" y="5633145"/>
            <a:ext cx="612308" cy="305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11" action="ppaction://hlinksldjump"/>
          </p:cNvPr>
          <p:cNvSpPr/>
          <p:nvPr/>
        </p:nvSpPr>
        <p:spPr>
          <a:xfrm>
            <a:off x="2549991" y="5624678"/>
            <a:ext cx="1674875" cy="305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hlinkClick r:id="rId11" action="ppaction://hlinksldjump"/>
          </p:cNvPr>
          <p:cNvSpPr/>
          <p:nvPr/>
        </p:nvSpPr>
        <p:spPr>
          <a:xfrm>
            <a:off x="3647564" y="5350028"/>
            <a:ext cx="643944" cy="305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12" action="ppaction://hlinksldjump"/>
          </p:cNvPr>
          <p:cNvSpPr/>
          <p:nvPr/>
        </p:nvSpPr>
        <p:spPr>
          <a:xfrm>
            <a:off x="5757094" y="1116653"/>
            <a:ext cx="2770955" cy="479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hlinkClick r:id="rId12" action="ppaction://hlinksldjump"/>
          </p:cNvPr>
          <p:cNvSpPr/>
          <p:nvPr/>
        </p:nvSpPr>
        <p:spPr>
          <a:xfrm>
            <a:off x="7128933" y="1495444"/>
            <a:ext cx="1362927" cy="479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hlinkClick r:id="rId13" action="ppaction://hlinksldjump"/>
          </p:cNvPr>
          <p:cNvSpPr/>
          <p:nvPr/>
        </p:nvSpPr>
        <p:spPr>
          <a:xfrm>
            <a:off x="3368162" y="861655"/>
            <a:ext cx="965201" cy="7422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93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9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386" y="1092198"/>
            <a:ext cx="1667281" cy="43518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719" y="1092197"/>
            <a:ext cx="1667281" cy="43518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052" y="1092197"/>
            <a:ext cx="1667281" cy="43518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385" y="1092196"/>
            <a:ext cx="1667281" cy="435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93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9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933" y="815977"/>
            <a:ext cx="5774267" cy="25757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933" y="3492398"/>
            <a:ext cx="5774267" cy="257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47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93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9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390" y="677818"/>
            <a:ext cx="4752152" cy="41032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04" y="2994697"/>
            <a:ext cx="773438" cy="8549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786" y="2639097"/>
            <a:ext cx="773438" cy="8549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88" y="2638611"/>
            <a:ext cx="812131" cy="11584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357" y="2691167"/>
            <a:ext cx="812131" cy="11584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403" y="2679002"/>
            <a:ext cx="529399" cy="5220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686" y="3239061"/>
            <a:ext cx="529399" cy="5220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663" y="3685081"/>
            <a:ext cx="529399" cy="5220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01" y="3167977"/>
            <a:ext cx="529399" cy="5220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079" y="2758716"/>
            <a:ext cx="529399" cy="5220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11" y="3257204"/>
            <a:ext cx="529399" cy="5220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11" y="2758716"/>
            <a:ext cx="529399" cy="5220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837" y="2645931"/>
            <a:ext cx="529399" cy="5220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590" y="5014959"/>
            <a:ext cx="773438" cy="85493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463" y="4457952"/>
            <a:ext cx="812131" cy="115846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403" y="4712343"/>
            <a:ext cx="773438" cy="8549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114" y="4914029"/>
            <a:ext cx="812131" cy="1158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53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93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9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595" y="687947"/>
            <a:ext cx="5606537" cy="526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24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93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9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83" y="765175"/>
            <a:ext cx="7577667" cy="46769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00" y="1837266"/>
            <a:ext cx="1409700" cy="1414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28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93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9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459" y="2261782"/>
            <a:ext cx="2470150" cy="11018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459" y="3513733"/>
            <a:ext cx="2470150" cy="11018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021" y="2261782"/>
            <a:ext cx="1927503" cy="85980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021" y="3246529"/>
            <a:ext cx="1927503" cy="85980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724" y="2261782"/>
            <a:ext cx="1413932" cy="6307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724" y="3246529"/>
            <a:ext cx="1413932" cy="6307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56" y="2261782"/>
            <a:ext cx="1134533" cy="5060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56" y="3246529"/>
            <a:ext cx="1134533" cy="50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74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93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9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516" y="3302471"/>
            <a:ext cx="1039283" cy="9816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449" y="3302471"/>
            <a:ext cx="1039283" cy="9816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382" y="3302470"/>
            <a:ext cx="1039283" cy="9816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315" y="3302470"/>
            <a:ext cx="1039283" cy="9816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248" y="3302470"/>
            <a:ext cx="1039283" cy="9816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181" y="3302469"/>
            <a:ext cx="1039283" cy="98166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248" y="2159473"/>
            <a:ext cx="1039283" cy="9816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181" y="2159472"/>
            <a:ext cx="1039283" cy="98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84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93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9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45" y="904096"/>
            <a:ext cx="7219905" cy="4506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89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93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9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835" y="837174"/>
            <a:ext cx="6665590" cy="5021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15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93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9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87" y="809625"/>
            <a:ext cx="6143625" cy="523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93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end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9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back 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633" y="1351091"/>
            <a:ext cx="6798733" cy="368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87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69</TotalTime>
  <Words>55</Words>
  <Application>Microsoft Office PowerPoint</Application>
  <PresentationFormat>On-screen Show (4:3)</PresentationFormat>
  <Paragraphs>22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Shantal Paley</cp:lastModifiedBy>
  <cp:revision>13</cp:revision>
  <dcterms:created xsi:type="dcterms:W3CDTF">2019-12-04T16:07:37Z</dcterms:created>
  <dcterms:modified xsi:type="dcterms:W3CDTF">2020-01-20T15:46:41Z</dcterms:modified>
</cp:coreProperties>
</file>