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67" r:id="rId14"/>
  </p:sldIdLst>
  <p:sldSz cx="9144000" cy="6858000" type="screen4x3"/>
  <p:notesSz cx="6858000" cy="9144000"/>
  <p:embeddedFontLst>
    <p:embeddedFont>
      <p:font typeface="Twinkl" pitchFamily="2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039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C1E3"/>
    <a:srgbClr val="0981C6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1452" y="96"/>
      </p:cViewPr>
      <p:guideLst>
        <p:guide orient="horz" pos="2160"/>
        <p:guide pos="3039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number-mathematics-early-years/early-years-numbers-number-system/all-about-numbers-numbers-the-number-system-number-mathematics-eyfs-early-year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number-mathematics-early-years/early-years-numbers-number-system/all-about-numbers-numbers-the-number-system-number-mathematics-eyfs-early-year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" Target="slide3.xml"/><Relationship Id="rId7" Type="http://schemas.openxmlformats.org/officeDocument/2006/relationships/slide" Target="slide7.xml"/><Relationship Id="rId12" Type="http://schemas.openxmlformats.org/officeDocument/2006/relationships/slide" Target="slide1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11" Type="http://schemas.openxmlformats.org/officeDocument/2006/relationships/slide" Target="slide12.xml"/><Relationship Id="rId5" Type="http://schemas.openxmlformats.org/officeDocument/2006/relationships/slide" Target="slide5.xml"/><Relationship Id="rId10" Type="http://schemas.openxmlformats.org/officeDocument/2006/relationships/slide" Target="slide10.xml"/><Relationship Id="rId4" Type="http://schemas.openxmlformats.org/officeDocument/2006/relationships/slide" Target="slide4.xml"/><Relationship Id="rId9" Type="http://schemas.openxmlformats.org/officeDocument/2006/relationships/slide" Target="slide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96" y="548640"/>
            <a:ext cx="8065008" cy="5760720"/>
          </a:xfrm>
          <a:prstGeom prst="roundRect">
            <a:avLst>
              <a:gd name="adj" fmla="val 2558"/>
            </a:avLst>
          </a:prstGeom>
        </p:spPr>
      </p:pic>
      <p:sp>
        <p:nvSpPr>
          <p:cNvPr id="2" name="Rectangle 1">
            <a:hlinkClick r:id="rId3" action="ppaction://hlinksldjump"/>
          </p:cNvPr>
          <p:cNvSpPr/>
          <p:nvPr/>
        </p:nvSpPr>
        <p:spPr>
          <a:xfrm>
            <a:off x="632882" y="684742"/>
            <a:ext cx="1051985" cy="1127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7270749" y="1032933"/>
            <a:ext cx="1246717" cy="8540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4" action="ppaction://hlinksldjump"/>
          </p:cNvPr>
          <p:cNvSpPr/>
          <p:nvPr/>
        </p:nvSpPr>
        <p:spPr>
          <a:xfrm>
            <a:off x="5949949" y="4089400"/>
            <a:ext cx="586318" cy="1117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hlinkClick r:id="rId5" action="ppaction://hlinksldjump"/>
          </p:cNvPr>
          <p:cNvSpPr/>
          <p:nvPr/>
        </p:nvSpPr>
        <p:spPr>
          <a:xfrm rot="4197167">
            <a:off x="1765753" y="1253540"/>
            <a:ext cx="935765" cy="32653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5" action="ppaction://hlinksldjump"/>
          </p:cNvPr>
          <p:cNvSpPr/>
          <p:nvPr/>
        </p:nvSpPr>
        <p:spPr>
          <a:xfrm rot="5953106">
            <a:off x="4449665" y="1129098"/>
            <a:ext cx="935765" cy="29775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6" action="ppaction://hlinksldjump"/>
          </p:cNvPr>
          <p:cNvSpPr/>
          <p:nvPr/>
        </p:nvSpPr>
        <p:spPr>
          <a:xfrm rot="5400000">
            <a:off x="4208894" y="-135657"/>
            <a:ext cx="665533" cy="23371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hlinkClick r:id="rId6" action="ppaction://hlinksldjump"/>
          </p:cNvPr>
          <p:cNvSpPr/>
          <p:nvPr/>
        </p:nvSpPr>
        <p:spPr>
          <a:xfrm rot="7121313">
            <a:off x="5793819" y="291380"/>
            <a:ext cx="665533" cy="23371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hlinkClick r:id="rId6" action="ppaction://hlinksldjump"/>
          </p:cNvPr>
          <p:cNvSpPr/>
          <p:nvPr/>
        </p:nvSpPr>
        <p:spPr>
          <a:xfrm rot="3481656">
            <a:off x="2293689" y="488269"/>
            <a:ext cx="665533" cy="23371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hlinkClick r:id="rId7" action="ppaction://hlinksldjump"/>
          </p:cNvPr>
          <p:cNvSpPr/>
          <p:nvPr/>
        </p:nvSpPr>
        <p:spPr>
          <a:xfrm>
            <a:off x="675217" y="4467683"/>
            <a:ext cx="586318" cy="16251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hlinkClick r:id="rId8" action="ppaction://hlinksldjump"/>
          </p:cNvPr>
          <p:cNvSpPr/>
          <p:nvPr/>
        </p:nvSpPr>
        <p:spPr>
          <a:xfrm>
            <a:off x="7211481" y="4149353"/>
            <a:ext cx="1246717" cy="19434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hlinkClick r:id="rId8" action="ppaction://hlinksldjump"/>
          </p:cNvPr>
          <p:cNvSpPr/>
          <p:nvPr/>
        </p:nvSpPr>
        <p:spPr>
          <a:xfrm>
            <a:off x="2749711" y="3429000"/>
            <a:ext cx="1246717" cy="6233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9" action="ppaction://hlinksldjump"/>
          </p:cNvPr>
          <p:cNvSpPr/>
          <p:nvPr/>
        </p:nvSpPr>
        <p:spPr>
          <a:xfrm>
            <a:off x="1313390" y="5554135"/>
            <a:ext cx="2970743" cy="6233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7118856" y="3403421"/>
            <a:ext cx="568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bg1"/>
                </a:solidFill>
              </a:rPr>
              <a:t>7</a:t>
            </a:r>
            <a:endParaRPr lang="en-GB" sz="1050" b="1" dirty="0">
              <a:solidFill>
                <a:schemeClr val="bg1"/>
              </a:solidFill>
            </a:endParaRPr>
          </a:p>
        </p:txBody>
      </p:sp>
      <p:sp>
        <p:nvSpPr>
          <p:cNvPr id="18" name="Rectangle 17">
            <a:hlinkClick r:id="rId10" action="ppaction://hlinksldjump"/>
          </p:cNvPr>
          <p:cNvSpPr/>
          <p:nvPr/>
        </p:nvSpPr>
        <p:spPr>
          <a:xfrm>
            <a:off x="6536267" y="2427471"/>
            <a:ext cx="1937839" cy="15473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hlinkClick r:id="rId11" action="ppaction://hlinksldjump"/>
          </p:cNvPr>
          <p:cNvSpPr/>
          <p:nvPr/>
        </p:nvSpPr>
        <p:spPr>
          <a:xfrm>
            <a:off x="2058589" y="4189258"/>
            <a:ext cx="2130294" cy="11086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hlinkClick r:id="rId11" action="ppaction://hlinksldjump"/>
          </p:cNvPr>
          <p:cNvSpPr/>
          <p:nvPr/>
        </p:nvSpPr>
        <p:spPr>
          <a:xfrm>
            <a:off x="3694261" y="4163173"/>
            <a:ext cx="2130294" cy="11086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hlinkClick r:id="rId11" action="ppaction://hlinksldjump"/>
          </p:cNvPr>
          <p:cNvSpPr/>
          <p:nvPr/>
        </p:nvSpPr>
        <p:spPr>
          <a:xfrm rot="5400000">
            <a:off x="3765608" y="3724113"/>
            <a:ext cx="1652601" cy="6512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hlinkClick r:id="rId12" action="ppaction://hlinksldjump"/>
          </p:cNvPr>
          <p:cNvSpPr/>
          <p:nvPr/>
        </p:nvSpPr>
        <p:spPr>
          <a:xfrm flipV="1">
            <a:off x="1580868" y="4070006"/>
            <a:ext cx="276683" cy="3132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hlinkClick r:id="rId12" action="ppaction://hlinksldjump"/>
          </p:cNvPr>
          <p:cNvSpPr/>
          <p:nvPr/>
        </p:nvSpPr>
        <p:spPr>
          <a:xfrm flipV="1">
            <a:off x="742760" y="4089400"/>
            <a:ext cx="276683" cy="3132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hlinkClick r:id="rId12" action="ppaction://hlinksldjump"/>
          </p:cNvPr>
          <p:cNvSpPr/>
          <p:nvPr/>
        </p:nvSpPr>
        <p:spPr>
          <a:xfrm flipV="1">
            <a:off x="1441342" y="5102307"/>
            <a:ext cx="276683" cy="3132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hlinkClick r:id="rId12" action="ppaction://hlinksldjump"/>
          </p:cNvPr>
          <p:cNvSpPr/>
          <p:nvPr/>
        </p:nvSpPr>
        <p:spPr>
          <a:xfrm flipV="1">
            <a:off x="5213068" y="5552547"/>
            <a:ext cx="276683" cy="3132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hlinkClick r:id="rId12" action="ppaction://hlinksldjump"/>
          </p:cNvPr>
          <p:cNvSpPr/>
          <p:nvPr/>
        </p:nvSpPr>
        <p:spPr>
          <a:xfrm flipV="1">
            <a:off x="6378493" y="5658254"/>
            <a:ext cx="276683" cy="3132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hlinkClick r:id="rId12" action="ppaction://hlinksldjump"/>
          </p:cNvPr>
          <p:cNvSpPr/>
          <p:nvPr/>
        </p:nvSpPr>
        <p:spPr>
          <a:xfrm flipV="1">
            <a:off x="6824777" y="4857377"/>
            <a:ext cx="276683" cy="3132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hlinkClick r:id="rId12" action="ppaction://hlinksldjump"/>
          </p:cNvPr>
          <p:cNvSpPr/>
          <p:nvPr/>
        </p:nvSpPr>
        <p:spPr>
          <a:xfrm flipV="1">
            <a:off x="5307178" y="3623306"/>
            <a:ext cx="276683" cy="3132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86C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981C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765175"/>
            <a:ext cx="1380064" cy="16142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2439604"/>
            <a:ext cx="1380064" cy="161424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202" y="765175"/>
            <a:ext cx="1380064" cy="161424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202" y="2439604"/>
            <a:ext cx="1380064" cy="161424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35" y="2783815"/>
            <a:ext cx="1380064" cy="161424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8286" y="2783815"/>
            <a:ext cx="1380064" cy="161424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886" y="4458244"/>
            <a:ext cx="1380064" cy="1614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83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86C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981C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772" y="765175"/>
            <a:ext cx="3875828" cy="5473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362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86C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981C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87" y="2038588"/>
            <a:ext cx="7911425" cy="2780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253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86C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981C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67" y="1314103"/>
            <a:ext cx="7668683" cy="356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6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86C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981C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473" y="1659466"/>
            <a:ext cx="551474" cy="47667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950" y="765175"/>
            <a:ext cx="3783994" cy="226589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8738" y="1236133"/>
            <a:ext cx="29569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 smtClean="0">
                <a:solidFill>
                  <a:schemeClr val="bg1"/>
                </a:solidFill>
              </a:rPr>
              <a:t>seven</a:t>
            </a:r>
            <a:endParaRPr lang="en-GB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28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86C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981C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933" y="4347348"/>
            <a:ext cx="1278780" cy="17454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570" y="4347348"/>
            <a:ext cx="1278780" cy="174547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933" y="2405017"/>
            <a:ext cx="1278780" cy="174547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570" y="2405017"/>
            <a:ext cx="1278780" cy="174547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236" y="634232"/>
            <a:ext cx="1278780" cy="174547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0" y="659540"/>
            <a:ext cx="1278780" cy="174547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237" y="659540"/>
            <a:ext cx="1278780" cy="1745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042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86C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981C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695678"/>
            <a:ext cx="1218464" cy="12921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546" y="3048000"/>
            <a:ext cx="886226" cy="9397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204" y="3048000"/>
            <a:ext cx="886226" cy="9397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862" y="2695678"/>
            <a:ext cx="1218464" cy="129212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758" y="3047999"/>
            <a:ext cx="886226" cy="9397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416" y="2695677"/>
            <a:ext cx="1218464" cy="129212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8312" y="3047998"/>
            <a:ext cx="886226" cy="939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981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86C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981C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902" y="549275"/>
            <a:ext cx="5453962" cy="56800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387482" y="4859867"/>
            <a:ext cx="67206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 smtClean="0">
                <a:solidFill>
                  <a:schemeClr val="bg1"/>
                </a:solidFill>
              </a:rPr>
              <a:t>7</a:t>
            </a:r>
            <a:endParaRPr lang="en-GB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274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86C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981C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839" y="577206"/>
            <a:ext cx="1912373" cy="1905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361" y="1768473"/>
            <a:ext cx="1912373" cy="1905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692" y="3742379"/>
            <a:ext cx="1912373" cy="1905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042" y="4286022"/>
            <a:ext cx="1912373" cy="19050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581" y="4062096"/>
            <a:ext cx="1912373" cy="1905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109" y="2114763"/>
            <a:ext cx="1912373" cy="1905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2622" y="697439"/>
            <a:ext cx="1912373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43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86C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end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981C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17" y="1980244"/>
            <a:ext cx="4507787" cy="26858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863"/>
          <a:stretch/>
        </p:blipFill>
        <p:spPr>
          <a:xfrm>
            <a:off x="4934480" y="2071507"/>
            <a:ext cx="2163800" cy="25945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3152" y="2201333"/>
            <a:ext cx="1745265" cy="246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10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114</TotalTime>
  <Words>53</Words>
  <Application>Microsoft Office PowerPoint</Application>
  <PresentationFormat>On-screen Show (4:3)</PresentationFormat>
  <Paragraphs>23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Shantal Paley</cp:lastModifiedBy>
  <cp:revision>17</cp:revision>
  <dcterms:created xsi:type="dcterms:W3CDTF">2019-12-04T16:07:37Z</dcterms:created>
  <dcterms:modified xsi:type="dcterms:W3CDTF">2020-01-13T14:40:27Z</dcterms:modified>
</cp:coreProperties>
</file>