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0"/>
  </p:notesMasterIdLst>
  <p:handoutMasterIdLst>
    <p:handoutMasterId r:id="rId21"/>
  </p:handoutMasterIdLst>
  <p:sldIdLst>
    <p:sldId id="258" r:id="rId2"/>
    <p:sldId id="263" r:id="rId3"/>
    <p:sldId id="264" r:id="rId4"/>
    <p:sldId id="273" r:id="rId5"/>
    <p:sldId id="274" r:id="rId6"/>
    <p:sldId id="275" r:id="rId7"/>
    <p:sldId id="276" r:id="rId8"/>
    <p:sldId id="277" r:id="rId9"/>
    <p:sldId id="278" r:id="rId10"/>
    <p:sldId id="279" r:id="rId11"/>
    <p:sldId id="280" r:id="rId12"/>
    <p:sldId id="281" r:id="rId13"/>
    <p:sldId id="282" r:id="rId14"/>
    <p:sldId id="283" r:id="rId15"/>
    <p:sldId id="284" r:id="rId16"/>
    <p:sldId id="285" r:id="rId17"/>
    <p:sldId id="286" r:id="rId18"/>
    <p:sldId id="267" r:id="rId19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2"/>
      <p:bold r:id="rId23"/>
      <p:italic r:id="rId24"/>
      <p:boldItalic r:id="rId25"/>
    </p:embeddedFont>
    <p:embeddedFont>
      <p:font typeface="Twinkl" panose="020B0604020202020204" pitchFamily="2" charset="0"/>
      <p:regular r:id="rId26"/>
      <p:bold r:id="rId2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8A0DB"/>
    <a:srgbClr val="DE1E5A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94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158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28/03/2020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28/03/2020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home-early-years/early-years-mathematics" TargetMode="External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5" Type="http://schemas.openxmlformats.org/officeDocument/2006/relationships/hyperlink" Target="https://www.twinkl.co.uk/" TargetMode="Externa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home-early-years/early-years-mathematics" TargetMode="External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5" Type="http://schemas.openxmlformats.org/officeDocument/2006/relationships/hyperlink" Target="https://www.twinkl.co.uk/" TargetMode="Externa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hlinkClick r:id="rId3"/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5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hlinkClick r:id="rId3"/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5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7.png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5" Type="http://schemas.openxmlformats.org/officeDocument/2006/relationships/image" Target="../media/image19.png"/><Relationship Id="rId4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B050"/>
                </a:solidFill>
              </a:rPr>
              <a:t>Coins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950" y="2545369"/>
            <a:ext cx="1788078" cy="178763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3331" y="3101878"/>
            <a:ext cx="1231733" cy="123113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2441" y="2730869"/>
            <a:ext cx="1605587" cy="160306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594584" y="4603173"/>
            <a:ext cx="4468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2p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341028" y="4603173"/>
            <a:ext cx="4524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5p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952842" y="4603173"/>
            <a:ext cx="5493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10p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964" y="1319646"/>
            <a:ext cx="3607036" cy="497619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4p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Count the coins in the jar.</a:t>
            </a:r>
            <a:endParaRPr lang="en-GB" sz="3600" dirty="0">
              <a:solidFill>
                <a:srgbClr val="00B050"/>
              </a:solidFill>
              <a:latin typeface="+mn-lt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5916" y="3427508"/>
            <a:ext cx="1328716" cy="132838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7682" y="3218290"/>
            <a:ext cx="809599" cy="80939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7682" y="4181652"/>
            <a:ext cx="809599" cy="80939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Answer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8" grpId="0" animBg="1"/>
      <p:bldP spid="8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964" y="1319646"/>
            <a:ext cx="3607036" cy="4976195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Count the coins in the jar.</a:t>
            </a:r>
            <a:endParaRPr lang="en-GB" sz="3600" dirty="0">
              <a:solidFill>
                <a:srgbClr val="00B050"/>
              </a:solidFill>
              <a:latin typeface="+mn-lt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5916" y="3427508"/>
            <a:ext cx="1328716" cy="132838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1795" y="2966844"/>
            <a:ext cx="813312" cy="81311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0164" y="2966844"/>
            <a:ext cx="809599" cy="80939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8534" y="2960633"/>
            <a:ext cx="809599" cy="80939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1794" y="3834539"/>
            <a:ext cx="809599" cy="80939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0164" y="3834539"/>
            <a:ext cx="809599" cy="80939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8534" y="3834539"/>
            <a:ext cx="809599" cy="80939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0164" y="4714657"/>
            <a:ext cx="809599" cy="809399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14p</a:t>
            </a:r>
          </a:p>
        </p:txBody>
      </p:sp>
      <p:sp>
        <p:nvSpPr>
          <p:cNvPr id="18" name="Rectangle 17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Answer</a:t>
            </a:r>
          </a:p>
        </p:txBody>
      </p:sp>
    </p:spTree>
    <p:extLst>
      <p:ext uri="{BB962C8B-B14F-4D97-AF65-F5344CB8AC3E}">
        <p14:creationId xmlns:p14="http://schemas.microsoft.com/office/powerpoint/2010/main" val="279587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8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964" y="1319646"/>
            <a:ext cx="3607036" cy="4976195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Count the coins in the jar.</a:t>
            </a:r>
            <a:endParaRPr lang="en-GB" sz="3600" dirty="0">
              <a:solidFill>
                <a:srgbClr val="00B050"/>
              </a:solidFill>
              <a:latin typeface="+mn-lt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5916" y="3427508"/>
            <a:ext cx="1328716" cy="132838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176" y="2608777"/>
            <a:ext cx="813312" cy="81311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2545" y="2608777"/>
            <a:ext cx="809599" cy="80939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0915" y="2602566"/>
            <a:ext cx="809599" cy="80939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175" y="3475150"/>
            <a:ext cx="809599" cy="80939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2545" y="3476472"/>
            <a:ext cx="809599" cy="80939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0915" y="3476472"/>
            <a:ext cx="809599" cy="80939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2946" y="4356590"/>
            <a:ext cx="809599" cy="80939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1316" y="4351197"/>
            <a:ext cx="809599" cy="809399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9686" y="4351197"/>
            <a:ext cx="809599" cy="809399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1316" y="5225922"/>
            <a:ext cx="809599" cy="809399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20p</a:t>
            </a:r>
          </a:p>
        </p:txBody>
      </p:sp>
      <p:sp>
        <p:nvSpPr>
          <p:cNvPr id="17" name="Rectangle 16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Answer</a:t>
            </a:r>
          </a:p>
        </p:txBody>
      </p:sp>
    </p:spTree>
    <p:extLst>
      <p:ext uri="{BB962C8B-B14F-4D97-AF65-F5344CB8AC3E}">
        <p14:creationId xmlns:p14="http://schemas.microsoft.com/office/powerpoint/2010/main" val="3708930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7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964" y="1319646"/>
            <a:ext cx="3607036" cy="4976195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Count the coins in the jar.</a:t>
            </a:r>
            <a:endParaRPr lang="en-GB" sz="3600" dirty="0">
              <a:solidFill>
                <a:srgbClr val="00B050"/>
              </a:solidFill>
              <a:latin typeface="+mn-lt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5916" y="3427508"/>
            <a:ext cx="1328716" cy="132838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0657" y="2515258"/>
            <a:ext cx="813312" cy="81311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9026" y="2515258"/>
            <a:ext cx="809599" cy="80939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7396" y="2509047"/>
            <a:ext cx="809599" cy="80939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0656" y="3381631"/>
            <a:ext cx="809599" cy="80939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9026" y="3382953"/>
            <a:ext cx="809599" cy="80939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7396" y="3382953"/>
            <a:ext cx="809599" cy="80939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9427" y="4263071"/>
            <a:ext cx="809599" cy="80939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7797" y="4257678"/>
            <a:ext cx="809599" cy="809399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6167" y="4257678"/>
            <a:ext cx="809599" cy="809399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0655" y="5125731"/>
            <a:ext cx="809599" cy="80939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1653" y="5132403"/>
            <a:ext cx="809599" cy="809399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6167" y="5131584"/>
            <a:ext cx="809599" cy="809399"/>
          </a:xfrm>
          <a:prstGeom prst="rect">
            <a:avLst/>
          </a:prstGeom>
        </p:spPr>
      </p:pic>
      <p:sp>
        <p:nvSpPr>
          <p:cNvPr id="23" name="Rectangle 22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24p</a:t>
            </a:r>
          </a:p>
        </p:txBody>
      </p:sp>
      <p:sp>
        <p:nvSpPr>
          <p:cNvPr id="24" name="Rectangle 23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Answer</a:t>
            </a:r>
          </a:p>
        </p:txBody>
      </p:sp>
    </p:spTree>
    <p:extLst>
      <p:ext uri="{BB962C8B-B14F-4D97-AF65-F5344CB8AC3E}">
        <p14:creationId xmlns:p14="http://schemas.microsoft.com/office/powerpoint/2010/main" val="27560167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  <p:bldP spid="24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964" y="1319646"/>
            <a:ext cx="3607036" cy="4976195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Count the coins in the jar.</a:t>
            </a:r>
            <a:endParaRPr lang="en-GB" sz="3600" dirty="0">
              <a:solidFill>
                <a:srgbClr val="00B050"/>
              </a:solidFill>
              <a:latin typeface="+mn-lt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0490" y="3272463"/>
            <a:ext cx="535542" cy="53528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4407" y="3563618"/>
            <a:ext cx="1231733" cy="123113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1604" y="3807743"/>
            <a:ext cx="535542" cy="53528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2718" y="4343023"/>
            <a:ext cx="535542" cy="53528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15p</a:t>
            </a:r>
          </a:p>
        </p:txBody>
      </p:sp>
      <p:sp>
        <p:nvSpPr>
          <p:cNvPr id="13" name="Rectangle 12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Answer</a:t>
            </a:r>
          </a:p>
        </p:txBody>
      </p:sp>
    </p:spTree>
    <p:extLst>
      <p:ext uri="{BB962C8B-B14F-4D97-AF65-F5344CB8AC3E}">
        <p14:creationId xmlns:p14="http://schemas.microsoft.com/office/powerpoint/2010/main" val="1366024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3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964" y="1319646"/>
            <a:ext cx="3607036" cy="4976195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Count the coins in the jar.</a:t>
            </a:r>
            <a:endParaRPr lang="en-GB" sz="3600" dirty="0">
              <a:solidFill>
                <a:srgbClr val="00B050"/>
              </a:solidFill>
              <a:latin typeface="+mn-lt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0490" y="3272463"/>
            <a:ext cx="535542" cy="53528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4407" y="3563618"/>
            <a:ext cx="1231733" cy="123113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4711" y="3272463"/>
            <a:ext cx="535542" cy="53528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1685" y="3272463"/>
            <a:ext cx="535542" cy="53528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0490" y="3911543"/>
            <a:ext cx="535542" cy="53528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4711" y="3911543"/>
            <a:ext cx="535542" cy="53528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1685" y="3911543"/>
            <a:ext cx="535542" cy="53528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9710" y="4550623"/>
            <a:ext cx="535542" cy="53528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4711" y="4551468"/>
            <a:ext cx="535542" cy="53528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1685" y="4550623"/>
            <a:ext cx="535542" cy="535280"/>
          </a:xfrm>
          <a:prstGeom prst="rect">
            <a:avLst/>
          </a:prstGeom>
        </p:spPr>
      </p:pic>
      <p:sp>
        <p:nvSpPr>
          <p:cNvPr id="19" name="Rectangle 18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45p</a:t>
            </a:r>
          </a:p>
        </p:txBody>
      </p:sp>
      <p:sp>
        <p:nvSpPr>
          <p:cNvPr id="20" name="Rectangle 19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Answer</a:t>
            </a:r>
          </a:p>
        </p:txBody>
      </p:sp>
    </p:spTree>
    <p:extLst>
      <p:ext uri="{BB962C8B-B14F-4D97-AF65-F5344CB8AC3E}">
        <p14:creationId xmlns:p14="http://schemas.microsoft.com/office/powerpoint/2010/main" val="5405915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0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964" y="1319646"/>
            <a:ext cx="3607036" cy="4976195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Count the coins in the jar.</a:t>
            </a:r>
            <a:endParaRPr lang="en-GB" sz="3600" dirty="0">
              <a:solidFill>
                <a:srgbClr val="00B050"/>
              </a:solidFill>
              <a:latin typeface="+mn-lt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0490" y="3002297"/>
            <a:ext cx="535542" cy="53528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4407" y="3563618"/>
            <a:ext cx="1231733" cy="123113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4711" y="3002297"/>
            <a:ext cx="535542" cy="53528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1685" y="3002297"/>
            <a:ext cx="535542" cy="53528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0490" y="3641377"/>
            <a:ext cx="535542" cy="53528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4711" y="3641377"/>
            <a:ext cx="535542" cy="53528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1685" y="3641377"/>
            <a:ext cx="535542" cy="53528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9710" y="4280457"/>
            <a:ext cx="535542" cy="53528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4711" y="4281302"/>
            <a:ext cx="535542" cy="53528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1685" y="4280457"/>
            <a:ext cx="535542" cy="53528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3421" y="4911686"/>
            <a:ext cx="535542" cy="53528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1940" y="4911686"/>
            <a:ext cx="535542" cy="535280"/>
          </a:xfrm>
          <a:prstGeom prst="rect">
            <a:avLst/>
          </a:prstGeom>
        </p:spPr>
      </p:pic>
      <p:sp>
        <p:nvSpPr>
          <p:cNvPr id="22" name="Rectangle 21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55p</a:t>
            </a:r>
          </a:p>
        </p:txBody>
      </p:sp>
      <p:sp>
        <p:nvSpPr>
          <p:cNvPr id="23" name="Rectangle 22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Answer</a:t>
            </a:r>
          </a:p>
        </p:txBody>
      </p:sp>
    </p:spTree>
    <p:extLst>
      <p:ext uri="{BB962C8B-B14F-4D97-AF65-F5344CB8AC3E}">
        <p14:creationId xmlns:p14="http://schemas.microsoft.com/office/powerpoint/2010/main" val="434660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3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964" y="1319646"/>
            <a:ext cx="3607036" cy="4976195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Count the coins in the jar.</a:t>
            </a:r>
            <a:endParaRPr lang="en-GB" sz="3600" dirty="0">
              <a:solidFill>
                <a:srgbClr val="00B050"/>
              </a:solidFill>
              <a:latin typeface="+mn-lt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7759" y="3272463"/>
            <a:ext cx="751291" cy="75011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8055" y="3272463"/>
            <a:ext cx="1605587" cy="160306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4153" y="3272462"/>
            <a:ext cx="751291" cy="75011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7759" y="4287307"/>
            <a:ext cx="751291" cy="75011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4153" y="4287307"/>
            <a:ext cx="751291" cy="750113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40p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Answer</a:t>
            </a:r>
          </a:p>
        </p:txBody>
      </p:sp>
    </p:spTree>
    <p:extLst>
      <p:ext uri="{BB962C8B-B14F-4D97-AF65-F5344CB8AC3E}">
        <p14:creationId xmlns:p14="http://schemas.microsoft.com/office/powerpoint/2010/main" val="30859998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4" grpId="0" animBg="1"/>
      <p:bldP spid="14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964" y="1319646"/>
            <a:ext cx="3607036" cy="4976195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Count the coins in the jar.</a:t>
            </a:r>
            <a:endParaRPr lang="en-GB" sz="3600" dirty="0">
              <a:solidFill>
                <a:srgbClr val="00B050"/>
              </a:solidFill>
              <a:latin typeface="+mn-lt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7759" y="2897407"/>
            <a:ext cx="751291" cy="75011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8055" y="3272463"/>
            <a:ext cx="1605587" cy="160306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4153" y="2897406"/>
            <a:ext cx="751291" cy="75011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7759" y="3912251"/>
            <a:ext cx="751291" cy="75011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4153" y="3912251"/>
            <a:ext cx="751291" cy="75011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7758" y="4927981"/>
            <a:ext cx="751291" cy="75011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4153" y="4927096"/>
            <a:ext cx="751291" cy="750113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60p</a:t>
            </a:r>
          </a:p>
        </p:txBody>
      </p:sp>
      <p:sp>
        <p:nvSpPr>
          <p:cNvPr id="19" name="Rectangle 18"/>
          <p:cNvSpPr/>
          <p:nvPr/>
        </p:nvSpPr>
        <p:spPr>
          <a:xfrm>
            <a:off x="6172199" y="4948121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Answer</a:t>
            </a:r>
          </a:p>
        </p:txBody>
      </p:sp>
    </p:spTree>
    <p:extLst>
      <p:ext uri="{BB962C8B-B14F-4D97-AF65-F5344CB8AC3E}">
        <p14:creationId xmlns:p14="http://schemas.microsoft.com/office/powerpoint/2010/main" val="1517354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19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964" y="1319646"/>
            <a:ext cx="3607036" cy="4976195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Count the coins in the jar.</a:t>
            </a:r>
            <a:endParaRPr lang="en-GB" sz="3600" dirty="0">
              <a:solidFill>
                <a:srgbClr val="00B050"/>
              </a:solidFill>
              <a:latin typeface="+mn-lt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7759" y="2897407"/>
            <a:ext cx="751291" cy="75011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8055" y="3272463"/>
            <a:ext cx="1605587" cy="160306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4153" y="2897406"/>
            <a:ext cx="751291" cy="75011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7759" y="3912251"/>
            <a:ext cx="751291" cy="75011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4153" y="3912251"/>
            <a:ext cx="751291" cy="75011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7758" y="4927981"/>
            <a:ext cx="751291" cy="750113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50p</a:t>
            </a:r>
          </a:p>
        </p:txBody>
      </p:sp>
      <p:sp>
        <p:nvSpPr>
          <p:cNvPr id="18" name="Rectangle 17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Answer</a:t>
            </a:r>
          </a:p>
        </p:txBody>
      </p:sp>
    </p:spTree>
    <p:extLst>
      <p:ext uri="{BB962C8B-B14F-4D97-AF65-F5344CB8AC3E}">
        <p14:creationId xmlns:p14="http://schemas.microsoft.com/office/powerpoint/2010/main" val="2233270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8" grpId="0" animBg="1"/>
      <p:bldP spid="18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964" y="1319646"/>
            <a:ext cx="3607036" cy="4976195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Count the coins in the jar.</a:t>
            </a:r>
            <a:endParaRPr lang="en-GB" sz="3600" dirty="0">
              <a:solidFill>
                <a:srgbClr val="00B050"/>
              </a:solidFill>
              <a:latin typeface="+mn-lt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9100" y="2897407"/>
            <a:ext cx="751291" cy="75011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8055" y="3272463"/>
            <a:ext cx="1605587" cy="160306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5494" y="2897406"/>
            <a:ext cx="751291" cy="75011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1888" y="2897406"/>
            <a:ext cx="751291" cy="75011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9098" y="3912251"/>
            <a:ext cx="751291" cy="75011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5493" y="3912250"/>
            <a:ext cx="751291" cy="75011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1888" y="3912249"/>
            <a:ext cx="751291" cy="75011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0272" y="4927095"/>
            <a:ext cx="751291" cy="75011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5492" y="4927095"/>
            <a:ext cx="751291" cy="75011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1887" y="4927092"/>
            <a:ext cx="751291" cy="750113"/>
          </a:xfrm>
          <a:prstGeom prst="rect">
            <a:avLst/>
          </a:prstGeom>
        </p:spPr>
      </p:pic>
      <p:sp>
        <p:nvSpPr>
          <p:cNvPr id="22" name="Rectangle 21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90p</a:t>
            </a:r>
          </a:p>
        </p:txBody>
      </p:sp>
      <p:sp>
        <p:nvSpPr>
          <p:cNvPr id="23" name="Rectangle 22"/>
          <p:cNvSpPr/>
          <p:nvPr/>
        </p:nvSpPr>
        <p:spPr>
          <a:xfrm>
            <a:off x="6172199" y="4968336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Answer</a:t>
            </a:r>
          </a:p>
        </p:txBody>
      </p:sp>
    </p:spTree>
    <p:extLst>
      <p:ext uri="{BB962C8B-B14F-4D97-AF65-F5344CB8AC3E}">
        <p14:creationId xmlns:p14="http://schemas.microsoft.com/office/powerpoint/2010/main" val="999219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3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Challenge</a:t>
            </a:r>
            <a:endParaRPr lang="en-GB" sz="3600" dirty="0">
              <a:solidFill>
                <a:srgbClr val="00B050"/>
              </a:solidFill>
              <a:latin typeface="+mn-lt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55341" y="1473201"/>
            <a:ext cx="795481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If I put 10 10ps in my jar, how much money is in my jar?</a:t>
            </a:r>
          </a:p>
        </p:txBody>
      </p:sp>
      <p:sp>
        <p:nvSpPr>
          <p:cNvPr id="31" name="Rectangle 30"/>
          <p:cNvSpPr/>
          <p:nvPr/>
        </p:nvSpPr>
        <p:spPr>
          <a:xfrm>
            <a:off x="7719192" y="2626784"/>
            <a:ext cx="4571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=</a:t>
            </a:r>
          </a:p>
        </p:txBody>
      </p:sp>
      <p:grpSp>
        <p:nvGrpSpPr>
          <p:cNvPr id="54" name="Group 53"/>
          <p:cNvGrpSpPr/>
          <p:nvPr/>
        </p:nvGrpSpPr>
        <p:grpSpPr>
          <a:xfrm>
            <a:off x="894289" y="3727739"/>
            <a:ext cx="6452084" cy="752651"/>
            <a:chOff x="894289" y="3727739"/>
            <a:chExt cx="6452084" cy="752651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894289" y="3727739"/>
              <a:ext cx="0" cy="17627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7346373" y="3727739"/>
              <a:ext cx="0" cy="17627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894289" y="3904009"/>
              <a:ext cx="64520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TextBox 34"/>
            <p:cNvSpPr txBox="1"/>
            <p:nvPr/>
          </p:nvSpPr>
          <p:spPr>
            <a:xfrm>
              <a:off x="3730172" y="4080280"/>
              <a:ext cx="76981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/>
                <a:t>100p</a:t>
              </a: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555341" y="2473233"/>
            <a:ext cx="688967" cy="1166371"/>
            <a:chOff x="555341" y="2473233"/>
            <a:chExt cx="688967" cy="1166371"/>
          </a:xfrm>
        </p:grpSpPr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5341" y="2473233"/>
              <a:ext cx="688967" cy="687887"/>
            </a:xfrm>
            <a:prstGeom prst="rect">
              <a:avLst/>
            </a:prstGeom>
          </p:spPr>
        </p:pic>
        <p:sp>
          <p:nvSpPr>
            <p:cNvPr id="36" name="TextBox 35"/>
            <p:cNvSpPr txBox="1"/>
            <p:nvPr/>
          </p:nvSpPr>
          <p:spPr>
            <a:xfrm>
              <a:off x="598483" y="3239494"/>
              <a:ext cx="59161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/>
                <a:t>10p</a:t>
              </a: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1278668" y="2467508"/>
            <a:ext cx="688967" cy="1172096"/>
            <a:chOff x="1278668" y="2467508"/>
            <a:chExt cx="688967" cy="1172096"/>
          </a:xfrm>
        </p:grpSpPr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78668" y="2467508"/>
              <a:ext cx="688967" cy="687887"/>
            </a:xfrm>
            <a:prstGeom prst="rect">
              <a:avLst/>
            </a:prstGeom>
          </p:spPr>
        </p:pic>
        <p:sp>
          <p:nvSpPr>
            <p:cNvPr id="37" name="TextBox 36"/>
            <p:cNvSpPr txBox="1"/>
            <p:nvPr/>
          </p:nvSpPr>
          <p:spPr>
            <a:xfrm>
              <a:off x="1327345" y="3239494"/>
              <a:ext cx="59161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/>
                <a:t>10p</a:t>
              </a: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1996821" y="2467508"/>
            <a:ext cx="688967" cy="1172096"/>
            <a:chOff x="1996821" y="2467508"/>
            <a:chExt cx="688967" cy="1172096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96821" y="2467508"/>
              <a:ext cx="688967" cy="687887"/>
            </a:xfrm>
            <a:prstGeom prst="rect">
              <a:avLst/>
            </a:prstGeom>
          </p:spPr>
        </p:pic>
        <p:sp>
          <p:nvSpPr>
            <p:cNvPr id="38" name="TextBox 37"/>
            <p:cNvSpPr txBox="1"/>
            <p:nvPr/>
          </p:nvSpPr>
          <p:spPr>
            <a:xfrm>
              <a:off x="2070351" y="3239494"/>
              <a:ext cx="59161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/>
                <a:t>10p</a:t>
              </a: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2714974" y="2467508"/>
            <a:ext cx="688967" cy="1172096"/>
            <a:chOff x="2714974" y="2467508"/>
            <a:chExt cx="688967" cy="1172096"/>
          </a:xfrm>
        </p:grpSpPr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14974" y="2467508"/>
              <a:ext cx="688967" cy="687887"/>
            </a:xfrm>
            <a:prstGeom prst="rect">
              <a:avLst/>
            </a:prstGeom>
          </p:spPr>
        </p:pic>
        <p:sp>
          <p:nvSpPr>
            <p:cNvPr id="39" name="TextBox 38"/>
            <p:cNvSpPr txBox="1"/>
            <p:nvPr/>
          </p:nvSpPr>
          <p:spPr>
            <a:xfrm>
              <a:off x="2799213" y="3239494"/>
              <a:ext cx="59161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/>
                <a:t>10p</a:t>
              </a:r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3435238" y="2467508"/>
            <a:ext cx="688967" cy="1172096"/>
            <a:chOff x="3435238" y="2467508"/>
            <a:chExt cx="688967" cy="1172096"/>
          </a:xfrm>
        </p:grpSpPr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35238" y="2467508"/>
              <a:ext cx="688967" cy="687887"/>
            </a:xfrm>
            <a:prstGeom prst="rect">
              <a:avLst/>
            </a:prstGeom>
          </p:spPr>
        </p:pic>
        <p:sp>
          <p:nvSpPr>
            <p:cNvPr id="40" name="TextBox 39"/>
            <p:cNvSpPr txBox="1"/>
            <p:nvPr/>
          </p:nvSpPr>
          <p:spPr>
            <a:xfrm>
              <a:off x="3524713" y="3239494"/>
              <a:ext cx="59161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/>
                <a:t>10p</a:t>
              </a:r>
            </a:p>
          </p:txBody>
        </p:sp>
      </p:grpSp>
      <p:grpSp>
        <p:nvGrpSpPr>
          <p:cNvPr id="47" name="Group 46"/>
          <p:cNvGrpSpPr/>
          <p:nvPr/>
        </p:nvGrpSpPr>
        <p:grpSpPr>
          <a:xfrm>
            <a:off x="4155502" y="2467508"/>
            <a:ext cx="689684" cy="1172096"/>
            <a:chOff x="4155502" y="2467508"/>
            <a:chExt cx="689684" cy="1172096"/>
          </a:xfrm>
        </p:grpSpPr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55502" y="2467508"/>
              <a:ext cx="688967" cy="687887"/>
            </a:xfrm>
            <a:prstGeom prst="rect">
              <a:avLst/>
            </a:prstGeom>
          </p:spPr>
        </p:pic>
        <p:sp>
          <p:nvSpPr>
            <p:cNvPr id="41" name="TextBox 40"/>
            <p:cNvSpPr txBox="1"/>
            <p:nvPr/>
          </p:nvSpPr>
          <p:spPr>
            <a:xfrm>
              <a:off x="4253575" y="3239494"/>
              <a:ext cx="59161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/>
                <a:t>10p</a:t>
              </a: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4875766" y="2467507"/>
            <a:ext cx="695678" cy="1172097"/>
            <a:chOff x="4875766" y="2467507"/>
            <a:chExt cx="695678" cy="1172097"/>
          </a:xfrm>
        </p:grpSpPr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75766" y="2467507"/>
              <a:ext cx="688967" cy="687887"/>
            </a:xfrm>
            <a:prstGeom prst="rect">
              <a:avLst/>
            </a:prstGeom>
          </p:spPr>
        </p:pic>
        <p:sp>
          <p:nvSpPr>
            <p:cNvPr id="42" name="TextBox 41"/>
            <p:cNvSpPr txBox="1"/>
            <p:nvPr/>
          </p:nvSpPr>
          <p:spPr>
            <a:xfrm>
              <a:off x="4979833" y="3239494"/>
              <a:ext cx="59161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/>
                <a:t>10p</a:t>
              </a:r>
            </a:p>
          </p:txBody>
        </p:sp>
      </p:grpSp>
      <p:grpSp>
        <p:nvGrpSpPr>
          <p:cNvPr id="49" name="Group 48"/>
          <p:cNvGrpSpPr/>
          <p:nvPr/>
        </p:nvGrpSpPr>
        <p:grpSpPr>
          <a:xfrm>
            <a:off x="5593919" y="2476831"/>
            <a:ext cx="706387" cy="1162773"/>
            <a:chOff x="5593919" y="2476831"/>
            <a:chExt cx="706387" cy="1162773"/>
          </a:xfrm>
        </p:grpSpPr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93919" y="2476831"/>
              <a:ext cx="688967" cy="687887"/>
            </a:xfrm>
            <a:prstGeom prst="rect">
              <a:avLst/>
            </a:prstGeom>
          </p:spPr>
        </p:pic>
        <p:sp>
          <p:nvSpPr>
            <p:cNvPr id="43" name="TextBox 42"/>
            <p:cNvSpPr txBox="1"/>
            <p:nvPr/>
          </p:nvSpPr>
          <p:spPr>
            <a:xfrm>
              <a:off x="5708695" y="3239494"/>
              <a:ext cx="59161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/>
                <a:t>10p</a:t>
              </a:r>
            </a:p>
          </p:txBody>
        </p:sp>
      </p:grpSp>
      <p:grpSp>
        <p:nvGrpSpPr>
          <p:cNvPr id="50" name="Group 49"/>
          <p:cNvGrpSpPr/>
          <p:nvPr/>
        </p:nvGrpSpPr>
        <p:grpSpPr>
          <a:xfrm>
            <a:off x="6312072" y="2476830"/>
            <a:ext cx="688967" cy="1162774"/>
            <a:chOff x="6312072" y="2476830"/>
            <a:chExt cx="688967" cy="1162774"/>
          </a:xfrm>
        </p:grpSpPr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12072" y="2476830"/>
              <a:ext cx="688967" cy="687887"/>
            </a:xfrm>
            <a:prstGeom prst="rect">
              <a:avLst/>
            </a:prstGeom>
          </p:spPr>
        </p:pic>
        <p:sp>
          <p:nvSpPr>
            <p:cNvPr id="44" name="TextBox 43"/>
            <p:cNvSpPr txBox="1"/>
            <p:nvPr/>
          </p:nvSpPr>
          <p:spPr>
            <a:xfrm>
              <a:off x="6398719" y="3239494"/>
              <a:ext cx="59161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/>
                <a:t>10p</a:t>
              </a: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7030225" y="2476830"/>
            <a:ext cx="688967" cy="1162774"/>
            <a:chOff x="7030225" y="2476830"/>
            <a:chExt cx="688967" cy="1162774"/>
          </a:xfrm>
        </p:grpSpPr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30225" y="2476830"/>
              <a:ext cx="688967" cy="687887"/>
            </a:xfrm>
            <a:prstGeom prst="rect">
              <a:avLst/>
            </a:prstGeom>
          </p:spPr>
        </p:pic>
        <p:sp>
          <p:nvSpPr>
            <p:cNvPr id="45" name="TextBox 44"/>
            <p:cNvSpPr txBox="1"/>
            <p:nvPr/>
          </p:nvSpPr>
          <p:spPr>
            <a:xfrm>
              <a:off x="7127581" y="3239494"/>
              <a:ext cx="59161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/>
                <a:t>10p</a:t>
              </a:r>
            </a:p>
          </p:txBody>
        </p:sp>
      </p:grpSp>
      <p:grpSp>
        <p:nvGrpSpPr>
          <p:cNvPr id="55" name="Group 54"/>
          <p:cNvGrpSpPr/>
          <p:nvPr/>
        </p:nvGrpSpPr>
        <p:grpSpPr>
          <a:xfrm>
            <a:off x="7980101" y="2526095"/>
            <a:ext cx="633963" cy="1113509"/>
            <a:chOff x="7980101" y="2526095"/>
            <a:chExt cx="633963" cy="1113509"/>
          </a:xfrm>
        </p:grpSpPr>
        <p:pic>
          <p:nvPicPr>
            <p:cNvPr id="52" name="Picture 51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3482"/>
            <a:stretch/>
          </p:blipFill>
          <p:spPr>
            <a:xfrm>
              <a:off x="7980101" y="2526095"/>
              <a:ext cx="633963" cy="625263"/>
            </a:xfrm>
            <a:prstGeom prst="rect">
              <a:avLst/>
            </a:prstGeom>
          </p:spPr>
        </p:pic>
        <p:sp>
          <p:nvSpPr>
            <p:cNvPr id="53" name="TextBox 52"/>
            <p:cNvSpPr txBox="1"/>
            <p:nvPr/>
          </p:nvSpPr>
          <p:spPr>
            <a:xfrm>
              <a:off x="8084010" y="3239494"/>
              <a:ext cx="42614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/>
                <a:t>£1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56948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964" y="1319646"/>
            <a:ext cx="3607036" cy="4976195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Count the coins in the jar.</a:t>
            </a:r>
            <a:endParaRPr lang="en-GB" sz="3600" dirty="0">
              <a:solidFill>
                <a:srgbClr val="00B050"/>
              </a:solidFill>
              <a:latin typeface="+mn-lt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9100" y="2533722"/>
            <a:ext cx="751291" cy="75011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5494" y="2533721"/>
            <a:ext cx="751291" cy="75011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1888" y="2533721"/>
            <a:ext cx="751291" cy="75011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9098" y="3463860"/>
            <a:ext cx="751291" cy="75011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5493" y="3463859"/>
            <a:ext cx="751291" cy="75011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1888" y="3463858"/>
            <a:ext cx="751291" cy="75011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0272" y="4393995"/>
            <a:ext cx="751291" cy="75011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5492" y="4393995"/>
            <a:ext cx="751291" cy="75011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1887" y="4393992"/>
            <a:ext cx="751291" cy="750113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5492" y="5324131"/>
            <a:ext cx="751291" cy="750113"/>
          </a:xfrm>
          <a:prstGeom prst="rect">
            <a:avLst/>
          </a:prstGeom>
        </p:spPr>
      </p:pic>
      <p:grpSp>
        <p:nvGrpSpPr>
          <p:cNvPr id="2" name="Group 1"/>
          <p:cNvGrpSpPr/>
          <p:nvPr/>
        </p:nvGrpSpPr>
        <p:grpSpPr>
          <a:xfrm>
            <a:off x="6172199" y="3446674"/>
            <a:ext cx="2216151" cy="2002818"/>
            <a:chOff x="6172199" y="3446674"/>
            <a:chExt cx="2216151" cy="2002818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3482"/>
            <a:stretch/>
          </p:blipFill>
          <p:spPr>
            <a:xfrm>
              <a:off x="6567745" y="3446674"/>
              <a:ext cx="1425058" cy="1405502"/>
            </a:xfrm>
            <a:prstGeom prst="rect">
              <a:avLst/>
            </a:prstGeom>
          </p:spPr>
        </p:pic>
        <p:sp>
          <p:nvSpPr>
            <p:cNvPr id="25" name="Rectangle 24"/>
            <p:cNvSpPr/>
            <p:nvPr/>
          </p:nvSpPr>
          <p:spPr>
            <a:xfrm>
              <a:off x="6172199" y="4954384"/>
              <a:ext cx="2216151" cy="495108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dirty="0"/>
                <a:t>£1</a:t>
              </a:r>
            </a:p>
          </p:txBody>
        </p:sp>
      </p:grpSp>
      <p:sp>
        <p:nvSpPr>
          <p:cNvPr id="26" name="Rectangle 25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Answer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7480" y="3249107"/>
            <a:ext cx="1605587" cy="1603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12504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6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964" y="1319646"/>
            <a:ext cx="3607036" cy="4976195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Count the coins in the jar.</a:t>
            </a:r>
            <a:endParaRPr lang="en-GB" sz="3600" dirty="0">
              <a:solidFill>
                <a:srgbClr val="00B050"/>
              </a:solidFill>
              <a:latin typeface="+mn-lt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6754" y="2533722"/>
            <a:ext cx="751291" cy="75011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3148" y="2533721"/>
            <a:ext cx="751291" cy="75011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9542" y="2533721"/>
            <a:ext cx="751291" cy="75011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6752" y="3422296"/>
            <a:ext cx="751291" cy="75011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3147" y="3422295"/>
            <a:ext cx="751291" cy="75011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9542" y="3422294"/>
            <a:ext cx="751291" cy="75011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7926" y="4310867"/>
            <a:ext cx="751291" cy="75011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3146" y="4310867"/>
            <a:ext cx="751291" cy="75011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9541" y="4310864"/>
            <a:ext cx="751291" cy="750113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6751" y="5199439"/>
            <a:ext cx="751291" cy="750113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3146" y="5199438"/>
            <a:ext cx="751291" cy="750113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8400" y="5199434"/>
            <a:ext cx="751291" cy="750113"/>
          </a:xfrm>
          <a:prstGeom prst="rect">
            <a:avLst/>
          </a:prstGeom>
        </p:spPr>
      </p:pic>
      <p:grpSp>
        <p:nvGrpSpPr>
          <p:cNvPr id="4" name="Group 3"/>
          <p:cNvGrpSpPr/>
          <p:nvPr/>
        </p:nvGrpSpPr>
        <p:grpSpPr>
          <a:xfrm>
            <a:off x="6172199" y="3813790"/>
            <a:ext cx="2216151" cy="1635702"/>
            <a:chOff x="6172199" y="3813790"/>
            <a:chExt cx="2216151" cy="1635702"/>
          </a:xfrm>
        </p:grpSpPr>
        <p:sp>
          <p:nvSpPr>
            <p:cNvPr id="3" name="Rectangle 2"/>
            <p:cNvSpPr/>
            <p:nvPr/>
          </p:nvSpPr>
          <p:spPr>
            <a:xfrm>
              <a:off x="6172199" y="4954384"/>
              <a:ext cx="2216151" cy="495108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dirty="0"/>
                <a:t>£1.20</a:t>
              </a:r>
            </a:p>
          </p:txBody>
        </p:sp>
        <p:pic>
          <p:nvPicPr>
            <p:cNvPr id="23" name="Picture 22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3482"/>
            <a:stretch/>
          </p:blipFill>
          <p:spPr>
            <a:xfrm>
              <a:off x="6263289" y="3813790"/>
              <a:ext cx="1052833" cy="1038385"/>
            </a:xfrm>
            <a:prstGeom prst="rect">
              <a:avLst/>
            </a:prstGeom>
          </p:spPr>
        </p:pic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66509" y="3933654"/>
              <a:ext cx="915046" cy="918522"/>
            </a:xfrm>
            <a:prstGeom prst="rect">
              <a:avLst/>
            </a:prstGeom>
          </p:spPr>
        </p:pic>
      </p:grpSp>
      <p:pic>
        <p:nvPicPr>
          <p:cNvPr id="26" name="Picture 2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8055" y="3249107"/>
            <a:ext cx="1605587" cy="1603069"/>
          </a:xfrm>
          <a:prstGeom prst="rect">
            <a:avLst/>
          </a:prstGeom>
        </p:spPr>
      </p:pic>
      <p:sp>
        <p:nvSpPr>
          <p:cNvPr id="28" name="Rectangle 27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Answer</a:t>
            </a:r>
          </a:p>
        </p:txBody>
      </p:sp>
    </p:spTree>
    <p:extLst>
      <p:ext uri="{BB962C8B-B14F-4D97-AF65-F5344CB8AC3E}">
        <p14:creationId xmlns:p14="http://schemas.microsoft.com/office/powerpoint/2010/main" val="5630390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8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964" y="1319646"/>
            <a:ext cx="3607036" cy="4976195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Count the coins in the jar.</a:t>
            </a:r>
            <a:endParaRPr lang="en-GB" sz="3600" dirty="0">
              <a:solidFill>
                <a:srgbClr val="00B050"/>
              </a:solidFill>
              <a:latin typeface="+mn-lt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2228" y="2533722"/>
            <a:ext cx="751291" cy="75011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5494" y="2533721"/>
            <a:ext cx="751291" cy="75011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8760" y="2533721"/>
            <a:ext cx="751291" cy="75011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2226" y="3422296"/>
            <a:ext cx="751291" cy="75011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5493" y="3422295"/>
            <a:ext cx="751291" cy="75011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8760" y="3422294"/>
            <a:ext cx="751291" cy="75011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3400" y="4310867"/>
            <a:ext cx="751291" cy="75011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5492" y="4310867"/>
            <a:ext cx="751291" cy="75011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8759" y="4310864"/>
            <a:ext cx="751291" cy="750113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2225" y="5199439"/>
            <a:ext cx="751291" cy="750113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5492" y="5199438"/>
            <a:ext cx="751291" cy="750113"/>
          </a:xfrm>
          <a:prstGeom prst="rect">
            <a:avLst/>
          </a:prstGeom>
        </p:spPr>
      </p:pic>
      <p:grpSp>
        <p:nvGrpSpPr>
          <p:cNvPr id="4" name="Group 3"/>
          <p:cNvGrpSpPr/>
          <p:nvPr/>
        </p:nvGrpSpPr>
        <p:grpSpPr>
          <a:xfrm>
            <a:off x="6138649" y="3626427"/>
            <a:ext cx="2312150" cy="1823065"/>
            <a:chOff x="6138649" y="3626427"/>
            <a:chExt cx="2312150" cy="1823065"/>
          </a:xfrm>
        </p:grpSpPr>
        <p:sp>
          <p:nvSpPr>
            <p:cNvPr id="3" name="Rectangle 2"/>
            <p:cNvSpPr/>
            <p:nvPr/>
          </p:nvSpPr>
          <p:spPr>
            <a:xfrm>
              <a:off x="6172199" y="4954384"/>
              <a:ext cx="2216151" cy="495108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dirty="0"/>
                <a:t>£1.10</a:t>
              </a:r>
            </a:p>
          </p:txBody>
        </p:sp>
        <p:pic>
          <p:nvPicPr>
            <p:cNvPr id="23" name="Picture 22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3482"/>
            <a:stretch/>
          </p:blipFill>
          <p:spPr>
            <a:xfrm>
              <a:off x="6138649" y="3813790"/>
              <a:ext cx="1052833" cy="1038385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23126" y="3626427"/>
              <a:ext cx="1227673" cy="1225748"/>
            </a:xfrm>
            <a:prstGeom prst="rect">
              <a:avLst/>
            </a:prstGeom>
          </p:spPr>
        </p:pic>
      </p:grpSp>
      <p:pic>
        <p:nvPicPr>
          <p:cNvPr id="28" name="Picture 2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8055" y="3249107"/>
            <a:ext cx="1605587" cy="1603069"/>
          </a:xfrm>
          <a:prstGeom prst="rect">
            <a:avLst/>
          </a:prstGeom>
        </p:spPr>
      </p:pic>
      <p:sp>
        <p:nvSpPr>
          <p:cNvPr id="26" name="Rectangle 25"/>
          <p:cNvSpPr/>
          <p:nvPr/>
        </p:nvSpPr>
        <p:spPr>
          <a:xfrm>
            <a:off x="6172198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Answer</a:t>
            </a:r>
          </a:p>
        </p:txBody>
      </p:sp>
    </p:spTree>
    <p:extLst>
      <p:ext uri="{BB962C8B-B14F-4D97-AF65-F5344CB8AC3E}">
        <p14:creationId xmlns:p14="http://schemas.microsoft.com/office/powerpoint/2010/main" val="1401087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6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162</TotalTime>
  <Words>165</Words>
  <Application>Microsoft Office PowerPoint</Application>
  <PresentationFormat>On-screen Show (4:3)</PresentationFormat>
  <Paragraphs>61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Twinkl</vt:lpstr>
      <vt:lpstr>Office Theme</vt:lpstr>
      <vt:lpstr>PowerPoint Presentation</vt:lpstr>
      <vt:lpstr>Coins</vt:lpstr>
      <vt:lpstr>Count the coins in the jar.</vt:lpstr>
      <vt:lpstr>Count the coins in the jar.</vt:lpstr>
      <vt:lpstr>Count the coins in the jar.</vt:lpstr>
      <vt:lpstr>Count the coins in the jar.</vt:lpstr>
      <vt:lpstr>Count the coins in the jar.</vt:lpstr>
      <vt:lpstr>Count the coins in the jar.</vt:lpstr>
      <vt:lpstr>Count the coins in the jar.</vt:lpstr>
      <vt:lpstr>Count the coins in the jar.</vt:lpstr>
      <vt:lpstr>Count the coins in the jar.</vt:lpstr>
      <vt:lpstr>Count the coins in the jar.</vt:lpstr>
      <vt:lpstr>Count the coins in the jar.</vt:lpstr>
      <vt:lpstr>Challenge</vt:lpstr>
      <vt:lpstr>Count the coins in the jar.</vt:lpstr>
      <vt:lpstr>Count the coins in the jar.</vt:lpstr>
      <vt:lpstr>Count the coins in the jar.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Chelsea Massey</dc:creator>
  <cp:lastModifiedBy>A Barbour</cp:lastModifiedBy>
  <cp:revision>14</cp:revision>
  <dcterms:created xsi:type="dcterms:W3CDTF">2019-10-03T08:15:31Z</dcterms:created>
  <dcterms:modified xsi:type="dcterms:W3CDTF">2020-03-28T15:47:54Z</dcterms:modified>
</cp:coreProperties>
</file>