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67" r:id="rId13"/>
  </p:sldIdLst>
  <p:sldSz cx="9144000" cy="6858000" type="screen4x3"/>
  <p:notesSz cx="6858000" cy="9144000"/>
  <p:embeddedFontLst>
    <p:embeddedFont>
      <p:font typeface="Twinkl" pitchFamily="2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4793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45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5" Type="http://schemas.openxmlformats.org/officeDocument/2006/relationships/slide" Target="slide5.xml"/><Relationship Id="rId10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6" y="548640"/>
            <a:ext cx="8065008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2" name="Rectangle 1">
            <a:hlinkClick r:id="rId3" action="ppaction://hlinksldjump"/>
          </p:cNvPr>
          <p:cNvSpPr/>
          <p:nvPr/>
        </p:nvSpPr>
        <p:spPr>
          <a:xfrm>
            <a:off x="6578600" y="1998133"/>
            <a:ext cx="1566333" cy="7704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2319868" y="1092200"/>
            <a:ext cx="609600" cy="592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3911600" y="2142066"/>
            <a:ext cx="1126067" cy="9144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753535" y="4800599"/>
            <a:ext cx="2616198" cy="12192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1049867" y="3149599"/>
            <a:ext cx="1151468" cy="13614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8" action="ppaction://hlinksldjump"/>
          </p:cNvPr>
          <p:cNvSpPr/>
          <p:nvPr/>
        </p:nvSpPr>
        <p:spPr>
          <a:xfrm>
            <a:off x="2483106" y="3716867"/>
            <a:ext cx="1055961" cy="855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9" action="ppaction://hlinksldjump"/>
          </p:cNvPr>
          <p:cNvSpPr/>
          <p:nvPr/>
        </p:nvSpPr>
        <p:spPr>
          <a:xfrm>
            <a:off x="708828" y="1643379"/>
            <a:ext cx="1611039" cy="13614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10" action="ppaction://hlinksldjump"/>
          </p:cNvPr>
          <p:cNvSpPr/>
          <p:nvPr/>
        </p:nvSpPr>
        <p:spPr>
          <a:xfrm>
            <a:off x="4031446" y="3471060"/>
            <a:ext cx="4293530" cy="2357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11" action="ppaction://hlinksldjump"/>
          </p:cNvPr>
          <p:cNvSpPr/>
          <p:nvPr/>
        </p:nvSpPr>
        <p:spPr>
          <a:xfrm>
            <a:off x="5255439" y="1757082"/>
            <a:ext cx="1055713" cy="1299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11" action="ppaction://hlinksldjump"/>
          </p:cNvPr>
          <p:cNvSpPr/>
          <p:nvPr/>
        </p:nvSpPr>
        <p:spPr>
          <a:xfrm>
            <a:off x="2728951" y="1937372"/>
            <a:ext cx="1058702" cy="2624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CB479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CB47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87" y="1168326"/>
            <a:ext cx="7911425" cy="40038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733" y="549275"/>
            <a:ext cx="3420533" cy="24560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316" y="1971886"/>
            <a:ext cx="1123834" cy="8641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767" y="1946833"/>
            <a:ext cx="1123834" cy="8641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133" y="2603562"/>
            <a:ext cx="1123834" cy="8641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584" y="2578509"/>
            <a:ext cx="1123834" cy="8641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358" y="2603562"/>
            <a:ext cx="1123834" cy="8641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133" y="3196652"/>
            <a:ext cx="1123834" cy="8641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584" y="3171599"/>
            <a:ext cx="1123834" cy="8641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358" y="3196652"/>
            <a:ext cx="1123834" cy="86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CB479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CB47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388" y="880533"/>
            <a:ext cx="5161224" cy="5096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80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CB479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CB47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grpSp>
        <p:nvGrpSpPr>
          <p:cNvPr id="3" name="Group 2"/>
          <p:cNvGrpSpPr/>
          <p:nvPr/>
        </p:nvGrpSpPr>
        <p:grpSpPr>
          <a:xfrm>
            <a:off x="1404164" y="826558"/>
            <a:ext cx="6335671" cy="5266267"/>
            <a:chOff x="1404164" y="826558"/>
            <a:chExt cx="6335671" cy="526626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4164" y="4026958"/>
              <a:ext cx="2221913" cy="20658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1043" y="4026958"/>
              <a:ext cx="2221913" cy="206586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922" y="4026958"/>
              <a:ext cx="2221913" cy="206586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4164" y="2396066"/>
              <a:ext cx="2221913" cy="206586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1043" y="2396066"/>
              <a:ext cx="2221913" cy="206586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922" y="2396066"/>
              <a:ext cx="2221913" cy="206586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4164" y="826558"/>
              <a:ext cx="2221913" cy="206586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1043" y="826558"/>
              <a:ext cx="2221913" cy="206586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922" y="826558"/>
              <a:ext cx="2221913" cy="20658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744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CB479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CB47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33" y="1009349"/>
            <a:ext cx="7713133" cy="45099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632" y="3159746"/>
            <a:ext cx="5020733" cy="14021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76" t="60867" b="5319"/>
          <a:stretch/>
        </p:blipFill>
        <p:spPr>
          <a:xfrm>
            <a:off x="3378200" y="3860830"/>
            <a:ext cx="749298" cy="4741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76" t="60867" b="5319"/>
          <a:stretch/>
        </p:blipFill>
        <p:spPr>
          <a:xfrm>
            <a:off x="2628902" y="4211373"/>
            <a:ext cx="749298" cy="47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87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CB479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CB47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17575" y="4251663"/>
            <a:ext cx="1771897" cy="19104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17575" y="3530295"/>
            <a:ext cx="1771897" cy="19104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17576" y="2903759"/>
            <a:ext cx="1771897" cy="19104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17576" y="2246623"/>
            <a:ext cx="1771897" cy="19104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17575" y="1578518"/>
            <a:ext cx="1771897" cy="19104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17576" y="898720"/>
            <a:ext cx="1771896" cy="191042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86798" y="4226351"/>
            <a:ext cx="1771897" cy="19104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86798" y="3504983"/>
            <a:ext cx="1771897" cy="19104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86799" y="2878447"/>
            <a:ext cx="1771897" cy="191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CB479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CB47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111" y="1126066"/>
            <a:ext cx="3839160" cy="37607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136" y="2859288"/>
            <a:ext cx="1021994" cy="13401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635" y="1884399"/>
            <a:ext cx="1021994" cy="13401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644" y="2859288"/>
            <a:ext cx="1021994" cy="13401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608" y="1884399"/>
            <a:ext cx="1021994" cy="13401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039" y="1417510"/>
            <a:ext cx="1021994" cy="13401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139" y="3164088"/>
            <a:ext cx="1021994" cy="13401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556" y="2749662"/>
            <a:ext cx="1021994" cy="13401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092" y="3437013"/>
            <a:ext cx="1021994" cy="13401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336" y="4349698"/>
            <a:ext cx="1021994" cy="134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00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CB479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CB47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887" y="799043"/>
            <a:ext cx="5864225" cy="4916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20" y="4436468"/>
            <a:ext cx="503360" cy="705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0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307221"/>
            <a:ext cx="2518031" cy="1765269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CB479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next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CB47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319" y="4327556"/>
            <a:ext cx="2518031" cy="17652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984" y="4307220"/>
            <a:ext cx="2518031" cy="176526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519926"/>
            <a:ext cx="2518031" cy="176526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319" y="2519926"/>
            <a:ext cx="2518031" cy="176526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985" y="2519927"/>
            <a:ext cx="2518031" cy="176526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680" y="705471"/>
            <a:ext cx="2518031" cy="176526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46" y="705472"/>
            <a:ext cx="2518031" cy="17652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711" y="705470"/>
            <a:ext cx="2518031" cy="176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12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296" y="1436208"/>
            <a:ext cx="1736948" cy="13392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382" y="857356"/>
            <a:ext cx="1736948" cy="1339216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CB479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bg1"/>
                </a:solidFill>
              </a:rPr>
              <a:t>end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7" name="Oval 6">
            <a:hlinkClick r:id="rId4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CB47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smtClean="0"/>
              <a:t>back </a:t>
            </a:r>
            <a:r>
              <a:rPr lang="en-GB" sz="1400" b="1" dirty="0" smtClean="0"/>
              <a:t>to the picture</a:t>
            </a:r>
            <a:endParaRPr lang="en-GB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002" y="1056905"/>
            <a:ext cx="2866697" cy="32638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358" y="4753609"/>
            <a:ext cx="1736948" cy="13392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856" y="4180105"/>
            <a:ext cx="1736948" cy="13392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747" y="2652892"/>
            <a:ext cx="1736948" cy="13392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126" y="1250379"/>
            <a:ext cx="1736948" cy="13392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9484" y="2420298"/>
            <a:ext cx="1748439" cy="1348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40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107</TotalTime>
  <Words>45</Words>
  <Application>Microsoft Office PowerPoint</Application>
  <PresentationFormat>On-screen Show (4:3)</PresentationFormat>
  <Paragraphs>18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Shantal Paley</cp:lastModifiedBy>
  <cp:revision>19</cp:revision>
  <dcterms:created xsi:type="dcterms:W3CDTF">2019-12-04T16:07:37Z</dcterms:created>
  <dcterms:modified xsi:type="dcterms:W3CDTF">2020-01-15T11:02:10Z</dcterms:modified>
</cp:coreProperties>
</file>