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5" r:id="rId20"/>
    <p:sldId id="306" r:id="rId21"/>
    <p:sldId id="307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26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66FFFF"/>
    <a:srgbClr val="00CCFF"/>
    <a:srgbClr val="FFFF99"/>
    <a:srgbClr val="C5E8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39" autoAdjust="0"/>
  </p:normalViewPr>
  <p:slideViewPr>
    <p:cSldViewPr>
      <p:cViewPr varScale="1">
        <p:scale>
          <a:sx n="69" d="100"/>
          <a:sy n="69" d="100"/>
        </p:scale>
        <p:origin x="177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28/03/2020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slide" Target="slide3.xml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8.png"/><Relationship Id="rId3" Type="http://schemas.openxmlformats.org/officeDocument/2006/relationships/slide" Target="slide6.xml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1.png"/><Relationship Id="rId5" Type="http://schemas.openxmlformats.org/officeDocument/2006/relationships/image" Target="../media/image3.png"/><Relationship Id="rId10" Type="http://schemas.openxmlformats.org/officeDocument/2006/relationships/image" Target="../media/image20.png"/><Relationship Id="rId4" Type="http://schemas.openxmlformats.org/officeDocument/2006/relationships/slide" Target="slide9.xml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12.xm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10" Type="http://schemas.openxmlformats.org/officeDocument/2006/relationships/image" Target="../media/image23.png"/><Relationship Id="rId4" Type="http://schemas.openxmlformats.org/officeDocument/2006/relationships/slide" Target="slide15.xml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24.png"/><Relationship Id="rId5" Type="http://schemas.openxmlformats.org/officeDocument/2006/relationships/image" Target="../media/image7.png"/><Relationship Id="rId10" Type="http://schemas.openxmlformats.org/officeDocument/2006/relationships/image" Target="../media/image20.png"/><Relationship Id="rId4" Type="http://schemas.openxmlformats.org/officeDocument/2006/relationships/slide" Target="slide18.xml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25.png"/><Relationship Id="rId5" Type="http://schemas.openxmlformats.org/officeDocument/2006/relationships/image" Target="../media/image5.png"/><Relationship Id="rId10" Type="http://schemas.openxmlformats.org/officeDocument/2006/relationships/image" Target="../media/image20.png"/><Relationship Id="rId4" Type="http://schemas.openxmlformats.org/officeDocument/2006/relationships/slide" Target="slide21.xml"/><Relationship Id="rId9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24.xm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26.png"/><Relationship Id="rId5" Type="http://schemas.openxmlformats.org/officeDocument/2006/relationships/image" Target="../media/image9.png"/><Relationship Id="rId10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20.png"/><Relationship Id="rId5" Type="http://schemas.openxmlformats.org/officeDocument/2006/relationships/image" Target="../media/image9.png"/><Relationship Id="rId10" Type="http://schemas.openxmlformats.org/officeDocument/2006/relationships/image" Target="../media/image8.png"/><Relationship Id="rId4" Type="http://schemas.openxmlformats.org/officeDocument/2006/relationships/slide" Target="slide27.xml"/><Relationship Id="rId9" Type="http://schemas.openxmlformats.org/officeDocument/2006/relationships/slide" Target="slide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30.xm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28.png"/><Relationship Id="rId5" Type="http://schemas.openxmlformats.org/officeDocument/2006/relationships/image" Target="../media/image9.png"/><Relationship Id="rId10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slide" Target="slide33.xml"/><Relationship Id="rId9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3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7807" y="2821244"/>
            <a:ext cx="621578" cy="628642"/>
          </a:xfrm>
          <a:prstGeom prst="rect">
            <a:avLst/>
          </a:prstGeom>
        </p:spPr>
      </p:pic>
      <p:pic>
        <p:nvPicPr>
          <p:cNvPr id="16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2741" y="3123895"/>
            <a:ext cx="499585" cy="499585"/>
          </a:xfrm>
          <a:prstGeom prst="rect">
            <a:avLst/>
          </a:prstGeom>
        </p:spPr>
      </p:pic>
      <p:pic>
        <p:nvPicPr>
          <p:cNvPr id="15" name="Picture 1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1394" y="2132856"/>
            <a:ext cx="621578" cy="628642"/>
          </a:xfrm>
          <a:prstGeom prst="rect">
            <a:avLst/>
          </a:prstGeom>
        </p:spPr>
      </p:pic>
      <p:pic>
        <p:nvPicPr>
          <p:cNvPr id="21" name="Picture 2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2056" y="3505068"/>
            <a:ext cx="499585" cy="499585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584" y="3250908"/>
            <a:ext cx="621846" cy="627942"/>
          </a:xfrm>
          <a:prstGeom prst="rect">
            <a:avLst/>
          </a:prstGeom>
        </p:spPr>
      </p:pic>
      <p:pic>
        <p:nvPicPr>
          <p:cNvPr id="6" name="Picture 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45708" y="2209159"/>
            <a:ext cx="499915" cy="499915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4087" y="2050153"/>
            <a:ext cx="530398" cy="524301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8930" y="3131228"/>
            <a:ext cx="499915" cy="499915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3907" y="3517191"/>
            <a:ext cx="621846" cy="627942"/>
          </a:xfrm>
          <a:prstGeom prst="rect">
            <a:avLst/>
          </a:prstGeom>
        </p:spPr>
      </p:pic>
      <p:pic>
        <p:nvPicPr>
          <p:cNvPr id="14" name="Picture 1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8550" y="2588581"/>
            <a:ext cx="499915" cy="499915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9403" y="2790045"/>
            <a:ext cx="690477" cy="691039"/>
          </a:xfrm>
          <a:prstGeom prst="rect">
            <a:avLst/>
          </a:prstGeom>
        </p:spPr>
      </p:pic>
      <p:pic>
        <p:nvPicPr>
          <p:cNvPr id="24" name="Picture 2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115" y="3558942"/>
            <a:ext cx="499585" cy="499585"/>
          </a:xfrm>
          <a:prstGeom prst="rect">
            <a:avLst/>
          </a:prstGeom>
        </p:spPr>
      </p:pic>
      <p:pic>
        <p:nvPicPr>
          <p:cNvPr id="26" name="Picture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4986" y="5280963"/>
            <a:ext cx="530398" cy="524301"/>
          </a:xfrm>
          <a:prstGeom prst="rect">
            <a:avLst/>
          </a:prstGeom>
        </p:spPr>
      </p:pic>
      <p:pic>
        <p:nvPicPr>
          <p:cNvPr id="27" name="Picture 2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3689" y="2467900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16437" y="2499347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31243" y="2852936"/>
            <a:ext cx="530398" cy="524301"/>
          </a:xfrm>
          <a:prstGeom prst="rect">
            <a:avLst/>
          </a:prstGeom>
        </p:spPr>
      </p:pic>
      <p:pic>
        <p:nvPicPr>
          <p:cNvPr id="7" name="Picture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09262" y="4352240"/>
            <a:ext cx="621846" cy="6218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100149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4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87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54727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3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16" name="Picture 1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855" y="3145439"/>
            <a:ext cx="499585" cy="499585"/>
          </a:xfrm>
          <a:prstGeom prst="rect">
            <a:avLst/>
          </a:prstGeom>
        </p:spPr>
      </p:pic>
      <p:pic>
        <p:nvPicPr>
          <p:cNvPr id="15" name="Picture 1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5469" y="2156141"/>
            <a:ext cx="621578" cy="628642"/>
          </a:xfrm>
          <a:prstGeom prst="rect">
            <a:avLst/>
          </a:prstGeom>
        </p:spPr>
      </p:pic>
      <p:pic>
        <p:nvPicPr>
          <p:cNvPr id="21" name="Picture 2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2799" y="3505479"/>
            <a:ext cx="499585" cy="499585"/>
          </a:xfrm>
          <a:prstGeom prst="rect">
            <a:avLst/>
          </a:prstGeom>
        </p:spPr>
      </p:pic>
      <p:pic>
        <p:nvPicPr>
          <p:cNvPr id="5" name="Picture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6609" y="2809004"/>
            <a:ext cx="621846" cy="627942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46614" y="2126632"/>
            <a:ext cx="530398" cy="524301"/>
          </a:xfrm>
          <a:prstGeom prst="rect">
            <a:avLst/>
          </a:prstGeom>
        </p:spPr>
      </p:pic>
      <p:pic>
        <p:nvPicPr>
          <p:cNvPr id="9" name="Picture 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42884" y="3145439"/>
            <a:ext cx="499915" cy="499915"/>
          </a:xfrm>
          <a:prstGeom prst="rect">
            <a:avLst/>
          </a:prstGeom>
        </p:spPr>
      </p:pic>
      <p:pic>
        <p:nvPicPr>
          <p:cNvPr id="12" name="Picture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1010" y="2831468"/>
            <a:ext cx="621846" cy="62794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48" y="4060243"/>
            <a:ext cx="690477" cy="691039"/>
          </a:xfrm>
          <a:prstGeom prst="rect">
            <a:avLst/>
          </a:prstGeom>
        </p:spPr>
      </p:pic>
      <p:pic>
        <p:nvPicPr>
          <p:cNvPr id="14" name="Picture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4763" y="2213157"/>
            <a:ext cx="499915" cy="499915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947" y="5186233"/>
            <a:ext cx="690477" cy="691039"/>
          </a:xfrm>
          <a:prstGeom prst="rect">
            <a:avLst/>
          </a:prstGeom>
        </p:spPr>
      </p:pic>
      <p:pic>
        <p:nvPicPr>
          <p:cNvPr id="27" name="Picture 2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16216" y="2544379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8964" y="2575826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6457" y="2857407"/>
            <a:ext cx="530398" cy="524301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50856" y="4704899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7784" y="4704899"/>
            <a:ext cx="530398" cy="524301"/>
          </a:xfrm>
          <a:prstGeom prst="rect">
            <a:avLst/>
          </a:prstGeom>
        </p:spPr>
      </p:pic>
      <p:pic>
        <p:nvPicPr>
          <p:cNvPr id="33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214" y="1963530"/>
            <a:ext cx="499585" cy="499585"/>
          </a:xfrm>
          <a:prstGeom prst="rect">
            <a:avLst/>
          </a:prstGeom>
        </p:spPr>
      </p:pic>
      <p:pic>
        <p:nvPicPr>
          <p:cNvPr id="34" name="Picture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863" y="1997782"/>
            <a:ext cx="499585" cy="499585"/>
          </a:xfrm>
          <a:prstGeom prst="rect">
            <a:avLst/>
          </a:prstGeom>
        </p:spPr>
      </p:pic>
      <p:pic>
        <p:nvPicPr>
          <p:cNvPr id="7" name="Picture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440925" y="3471252"/>
            <a:ext cx="621846" cy="62184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2657" y="175884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8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820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95586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3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15" name="Picture 1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0470" y="2122532"/>
            <a:ext cx="621578" cy="628642"/>
          </a:xfrm>
          <a:prstGeom prst="rect">
            <a:avLst/>
          </a:prstGeom>
        </p:spPr>
      </p:pic>
      <p:pic>
        <p:nvPicPr>
          <p:cNvPr id="5" name="Picture 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3056" y="2782572"/>
            <a:ext cx="621846" cy="627942"/>
          </a:xfrm>
          <a:prstGeom prst="rect">
            <a:avLst/>
          </a:prstGeom>
        </p:spPr>
      </p:pic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3708" y="2051525"/>
            <a:ext cx="530398" cy="524301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67532" y="3501852"/>
            <a:ext cx="621846" cy="627942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259" y="2750474"/>
            <a:ext cx="690477" cy="691039"/>
          </a:xfrm>
          <a:prstGeom prst="rect">
            <a:avLst/>
          </a:prstGeom>
        </p:spPr>
      </p:pic>
      <p:pic>
        <p:nvPicPr>
          <p:cNvPr id="27" name="Picture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3708" y="2689069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1598" y="2035103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74215" y="2689069"/>
            <a:ext cx="530398" cy="524301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93" y="2769566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3498" y="5464559"/>
            <a:ext cx="530398" cy="524301"/>
          </a:xfrm>
          <a:prstGeom prst="rect">
            <a:avLst/>
          </a:prstGeom>
        </p:spPr>
      </p:pic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28907" y="3263646"/>
            <a:ext cx="695004" cy="688908"/>
          </a:xfrm>
          <a:prstGeom prst="rect">
            <a:avLst/>
          </a:prstGeom>
        </p:spPr>
      </p:pic>
      <p:pic>
        <p:nvPicPr>
          <p:cNvPr id="35" name="Picture 3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5616" y="2108961"/>
            <a:ext cx="621846" cy="627942"/>
          </a:xfrm>
          <a:prstGeom prst="rect">
            <a:avLst/>
          </a:prstGeom>
        </p:spPr>
      </p:pic>
      <p:pic>
        <p:nvPicPr>
          <p:cNvPr id="36" name="Picture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0671" y="4826193"/>
            <a:ext cx="621846" cy="627942"/>
          </a:xfrm>
          <a:prstGeom prst="rect">
            <a:avLst/>
          </a:prstGeom>
        </p:spPr>
      </p:pic>
      <p:pic>
        <p:nvPicPr>
          <p:cNvPr id="37" name="Picture 3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1652" y="4826193"/>
            <a:ext cx="621846" cy="627942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945" y="4202269"/>
            <a:ext cx="624484" cy="6239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6369" y="89921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87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204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95934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730" y="2047119"/>
            <a:ext cx="530398" cy="524301"/>
          </a:xfrm>
          <a:prstGeom prst="rect">
            <a:avLst/>
          </a:prstGeom>
        </p:spPr>
      </p:pic>
      <p:pic>
        <p:nvPicPr>
          <p:cNvPr id="12" name="Picture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2071" y="3343498"/>
            <a:ext cx="621846" cy="62794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46" y="4189543"/>
            <a:ext cx="690477" cy="691039"/>
          </a:xfrm>
          <a:prstGeom prst="rect">
            <a:avLst/>
          </a:prstGeom>
        </p:spPr>
      </p:pic>
      <p:pic>
        <p:nvPicPr>
          <p:cNvPr id="22" name="Picture 2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39" y="2750474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413" y="4189543"/>
            <a:ext cx="690477" cy="691039"/>
          </a:xfrm>
          <a:prstGeom prst="rect">
            <a:avLst/>
          </a:prstGeom>
        </p:spPr>
      </p:pic>
      <p:pic>
        <p:nvPicPr>
          <p:cNvPr id="27" name="Picture 2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0578" y="2699838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8638" y="2039496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4539" y="2694410"/>
            <a:ext cx="530398" cy="524301"/>
          </a:xfrm>
          <a:prstGeom prst="rect">
            <a:avLst/>
          </a:prstGeom>
        </p:spPr>
      </p:pic>
      <p:pic>
        <p:nvPicPr>
          <p:cNvPr id="30" name="Picture 2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73" y="2769566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6452" y="4963390"/>
            <a:ext cx="530398" cy="524301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72236" y="3349193"/>
            <a:ext cx="695004" cy="688908"/>
          </a:xfrm>
          <a:prstGeom prst="rect">
            <a:avLst/>
          </a:prstGeom>
        </p:spPr>
      </p:pic>
      <p:pic>
        <p:nvPicPr>
          <p:cNvPr id="23" name="Picture 2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331" y="2132856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83285" y="4963390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55976" y="5521373"/>
            <a:ext cx="499915" cy="499915"/>
          </a:xfrm>
          <a:prstGeom prst="rect">
            <a:avLst/>
          </a:prstGeom>
        </p:spPr>
      </p:pic>
      <p:pic>
        <p:nvPicPr>
          <p:cNvPr id="33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71996" y="2699838"/>
            <a:ext cx="530398" cy="5243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405" y="116632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256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75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96892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8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9967" y="2046404"/>
            <a:ext cx="530398" cy="524301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8603" y="3379676"/>
            <a:ext cx="621846" cy="62794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246" y="4106113"/>
            <a:ext cx="690477" cy="691039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969" y="2611040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413" y="4077072"/>
            <a:ext cx="690477" cy="691039"/>
          </a:xfrm>
          <a:prstGeom prst="rect">
            <a:avLst/>
          </a:prstGeom>
        </p:spPr>
      </p:pic>
      <p:pic>
        <p:nvPicPr>
          <p:cNvPr id="27" name="Picture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4351" y="2559389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9924" y="2566154"/>
            <a:ext cx="530398" cy="524301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942" y="2577624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1642" y="4819374"/>
            <a:ext cx="530398" cy="524301"/>
          </a:xfrm>
          <a:prstGeom prst="rect">
            <a:avLst/>
          </a:prstGeom>
        </p:spPr>
      </p:pic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760" y="2137266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07904" y="4819374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93808" y="5452856"/>
            <a:ext cx="499915" cy="499915"/>
          </a:xfrm>
          <a:prstGeom prst="rect">
            <a:avLst/>
          </a:prstGeom>
        </p:spPr>
      </p:pic>
      <p:pic>
        <p:nvPicPr>
          <p:cNvPr id="34" name="Picture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1693" y="5469259"/>
            <a:ext cx="499915" cy="499915"/>
          </a:xfrm>
          <a:prstGeom prst="rect">
            <a:avLst/>
          </a:prstGeom>
        </p:spPr>
      </p:pic>
      <p:pic>
        <p:nvPicPr>
          <p:cNvPr id="35" name="Picture 3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0197" y="4797152"/>
            <a:ext cx="499915" cy="499915"/>
          </a:xfrm>
          <a:prstGeom prst="rect">
            <a:avLst/>
          </a:prstGeom>
        </p:spPr>
      </p:pic>
      <p:pic>
        <p:nvPicPr>
          <p:cNvPr id="36" name="Picture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7209" y="2888672"/>
            <a:ext cx="621846" cy="627942"/>
          </a:xfrm>
          <a:prstGeom prst="rect">
            <a:avLst/>
          </a:prstGeom>
        </p:spPr>
      </p:pic>
      <p:pic>
        <p:nvPicPr>
          <p:cNvPr id="37" name="Picture 3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94999" y="341210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924" y="3083690"/>
            <a:ext cx="624484" cy="623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195" y="188640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5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167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67142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8" name="Picture 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62730" y="2047119"/>
            <a:ext cx="530398" cy="524301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7584" y="3379676"/>
            <a:ext cx="621846" cy="627942"/>
          </a:xfrm>
          <a:prstGeom prst="rect">
            <a:avLst/>
          </a:prstGeom>
        </p:spPr>
      </p:pic>
      <p:pic>
        <p:nvPicPr>
          <p:cNvPr id="13" name="Picture 1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454" y="4034105"/>
            <a:ext cx="690477" cy="691039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912" y="2720023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590" y="4026861"/>
            <a:ext cx="690477" cy="691039"/>
          </a:xfrm>
          <a:prstGeom prst="rect">
            <a:avLst/>
          </a:prstGeom>
        </p:spPr>
      </p:pic>
      <p:pic>
        <p:nvPicPr>
          <p:cNvPr id="27" name="Picture 2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5228" y="2636626"/>
            <a:ext cx="530398" cy="524301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09930" y="2688675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5978" y="3324767"/>
            <a:ext cx="530398" cy="524301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854" y="2720023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3631" y="4753080"/>
            <a:ext cx="530398" cy="524301"/>
          </a:xfrm>
          <a:prstGeom prst="rect">
            <a:avLst/>
          </a:prstGeom>
        </p:spPr>
      </p:pic>
      <p:pic>
        <p:nvPicPr>
          <p:cNvPr id="2" name="Picture 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43289" y="3212976"/>
            <a:ext cx="695004" cy="688908"/>
          </a:xfrm>
          <a:prstGeom prst="rect">
            <a:avLst/>
          </a:prstGeom>
        </p:spPr>
      </p:pic>
      <p:pic>
        <p:nvPicPr>
          <p:cNvPr id="26" name="Picture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880" y="4735537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62601" y="4777465"/>
            <a:ext cx="499915" cy="499915"/>
          </a:xfrm>
          <a:prstGeom prst="rect">
            <a:avLst/>
          </a:prstGeom>
        </p:spPr>
      </p:pic>
      <p:pic>
        <p:nvPicPr>
          <p:cNvPr id="33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54539" y="2669189"/>
            <a:ext cx="530398" cy="524301"/>
          </a:xfrm>
          <a:prstGeom prst="rect">
            <a:avLst/>
          </a:prstGeom>
        </p:spPr>
      </p:pic>
      <p:pic>
        <p:nvPicPr>
          <p:cNvPr id="34" name="Picture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76056" y="4149080"/>
            <a:ext cx="499915" cy="499915"/>
          </a:xfrm>
          <a:prstGeom prst="rect">
            <a:avLst/>
          </a:prstGeom>
        </p:spPr>
      </p:pic>
      <p:pic>
        <p:nvPicPr>
          <p:cNvPr id="35" name="Picture 3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55382" y="4801293"/>
            <a:ext cx="499915" cy="499915"/>
          </a:xfrm>
          <a:prstGeom prst="rect">
            <a:avLst/>
          </a:prstGeom>
        </p:spPr>
      </p:pic>
      <p:pic>
        <p:nvPicPr>
          <p:cNvPr id="36" name="Picture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8123" y="3593146"/>
            <a:ext cx="621846" cy="627942"/>
          </a:xfrm>
          <a:prstGeom prst="rect">
            <a:avLst/>
          </a:prstGeom>
        </p:spPr>
      </p:pic>
      <p:pic>
        <p:nvPicPr>
          <p:cNvPr id="37" name="Picture 3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9954" y="3412100"/>
            <a:ext cx="621846" cy="627942"/>
          </a:xfrm>
          <a:prstGeom prst="rect">
            <a:avLst/>
          </a:prstGeom>
        </p:spPr>
      </p:pic>
      <p:pic>
        <p:nvPicPr>
          <p:cNvPr id="38" name="Picture 3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54537" y="531912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18659" y="5323251"/>
            <a:ext cx="621846" cy="627942"/>
          </a:xfrm>
          <a:prstGeom prst="rect">
            <a:avLst/>
          </a:prstGeom>
        </p:spPr>
      </p:pic>
      <p:pic>
        <p:nvPicPr>
          <p:cNvPr id="40" name="Picture 3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3067" y="5319120"/>
            <a:ext cx="621846" cy="627942"/>
          </a:xfrm>
          <a:prstGeom prst="rect">
            <a:avLst/>
          </a:prstGeom>
        </p:spPr>
      </p:pic>
      <p:pic>
        <p:nvPicPr>
          <p:cNvPr id="42" name="Picture 4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2586" y="2047118"/>
            <a:ext cx="530398" cy="524301"/>
          </a:xfrm>
          <a:prstGeom prst="rect">
            <a:avLst/>
          </a:prstGeom>
        </p:spPr>
      </p:pic>
      <p:pic>
        <p:nvPicPr>
          <p:cNvPr id="43" name="Picture 4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23" y="2090376"/>
            <a:ext cx="624484" cy="6239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81" y="165935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41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694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168773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12" name="Picture 1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445" y="3516050"/>
            <a:ext cx="621846" cy="62794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454" y="4034105"/>
            <a:ext cx="690477" cy="691039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331" y="2521937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2590" y="4026861"/>
            <a:ext cx="690477" cy="691039"/>
          </a:xfrm>
          <a:prstGeom prst="rect">
            <a:avLst/>
          </a:prstGeom>
        </p:spPr>
      </p:pic>
      <p:pic>
        <p:nvPicPr>
          <p:cNvPr id="28" name="Picture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2320" y="2750866"/>
            <a:ext cx="530398" cy="524301"/>
          </a:xfrm>
          <a:prstGeom prst="rect">
            <a:avLst/>
          </a:prstGeom>
        </p:spPr>
      </p:pic>
      <p:pic>
        <p:nvPicPr>
          <p:cNvPr id="29" name="Picture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2031" y="3328712"/>
            <a:ext cx="530398" cy="524301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492896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73631" y="4753080"/>
            <a:ext cx="530398" cy="524301"/>
          </a:xfrm>
          <a:prstGeom prst="rect">
            <a:avLst/>
          </a:prstGeom>
        </p:spPr>
      </p:pic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760" y="2060848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1880" y="4735537"/>
            <a:ext cx="530398" cy="524301"/>
          </a:xfrm>
          <a:prstGeom prst="rect">
            <a:avLst/>
          </a:prstGeom>
        </p:spPr>
      </p:pic>
      <p:pic>
        <p:nvPicPr>
          <p:cNvPr id="34" name="Picture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91429" y="4705130"/>
            <a:ext cx="499915" cy="499915"/>
          </a:xfrm>
          <a:prstGeom prst="rect">
            <a:avLst/>
          </a:prstGeom>
        </p:spPr>
      </p:pic>
      <p:pic>
        <p:nvPicPr>
          <p:cNvPr id="36" name="Picture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4948" y="3490181"/>
            <a:ext cx="621846" cy="627942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4537" y="531912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8659" y="5323251"/>
            <a:ext cx="621846" cy="627942"/>
          </a:xfrm>
          <a:prstGeom prst="rect">
            <a:avLst/>
          </a:prstGeom>
        </p:spPr>
      </p:pic>
      <p:pic>
        <p:nvPicPr>
          <p:cNvPr id="40" name="Picture 3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3067" y="5319120"/>
            <a:ext cx="621846" cy="627942"/>
          </a:xfrm>
          <a:prstGeom prst="rect">
            <a:avLst/>
          </a:prstGeom>
        </p:spPr>
      </p:pic>
      <p:pic>
        <p:nvPicPr>
          <p:cNvPr id="41" name="Picture 4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822" y="2852936"/>
            <a:ext cx="690477" cy="691039"/>
          </a:xfrm>
          <a:prstGeom prst="rect">
            <a:avLst/>
          </a:prstGeom>
        </p:spPr>
      </p:pic>
      <p:pic>
        <p:nvPicPr>
          <p:cNvPr id="43" name="Picture 4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29278" y="2680802"/>
            <a:ext cx="695004" cy="688908"/>
          </a:xfrm>
          <a:prstGeom prst="rect">
            <a:avLst/>
          </a:prstGeom>
        </p:spPr>
      </p:pic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09275" y="4118526"/>
            <a:ext cx="530398" cy="524301"/>
          </a:xfrm>
          <a:prstGeom prst="rect">
            <a:avLst/>
          </a:prstGeom>
        </p:spPr>
      </p:pic>
      <p:pic>
        <p:nvPicPr>
          <p:cNvPr id="47" name="Picture 4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65460" y="4718619"/>
            <a:ext cx="530398" cy="524301"/>
          </a:xfrm>
          <a:prstGeom prst="rect">
            <a:avLst/>
          </a:prstGeom>
        </p:spPr>
      </p:pic>
      <p:pic>
        <p:nvPicPr>
          <p:cNvPr id="48" name="Picture 4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394" y="2103041"/>
            <a:ext cx="624484" cy="623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50721" y="150491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08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41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805507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30" name="Picture 2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47" y="2300060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631" y="4753080"/>
            <a:ext cx="530398" cy="524301"/>
          </a:xfrm>
          <a:prstGeom prst="rect">
            <a:avLst/>
          </a:prstGeom>
        </p:spPr>
      </p:pic>
      <p:pic>
        <p:nvPicPr>
          <p:cNvPr id="23" name="Picture 2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898" y="2300060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1880" y="4735537"/>
            <a:ext cx="530398" cy="524301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4537" y="531912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8659" y="5323251"/>
            <a:ext cx="621846" cy="627942"/>
          </a:xfrm>
          <a:prstGeom prst="rect">
            <a:avLst/>
          </a:prstGeom>
        </p:spPr>
      </p:pic>
      <p:pic>
        <p:nvPicPr>
          <p:cNvPr id="40" name="Picture 3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3067" y="5319120"/>
            <a:ext cx="621846" cy="627942"/>
          </a:xfrm>
          <a:prstGeom prst="rect">
            <a:avLst/>
          </a:prstGeom>
        </p:spPr>
      </p:pic>
      <p:pic>
        <p:nvPicPr>
          <p:cNvPr id="43" name="Picture 4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734" y="2789814"/>
            <a:ext cx="695004" cy="688908"/>
          </a:xfrm>
          <a:prstGeom prst="rect">
            <a:avLst/>
          </a:prstGeom>
        </p:spPr>
      </p:pic>
      <p:pic>
        <p:nvPicPr>
          <p:cNvPr id="44" name="Picture 4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734" y="2030469"/>
            <a:ext cx="695004" cy="688908"/>
          </a:xfrm>
          <a:prstGeom prst="rect">
            <a:avLst/>
          </a:prstGeom>
        </p:spPr>
      </p:pic>
      <p:pic>
        <p:nvPicPr>
          <p:cNvPr id="45" name="Picture 4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7867" y="2030469"/>
            <a:ext cx="695004" cy="688908"/>
          </a:xfrm>
          <a:prstGeom prst="rect">
            <a:avLst/>
          </a:prstGeom>
        </p:spPr>
      </p:pic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1184" y="4106250"/>
            <a:ext cx="530398" cy="524301"/>
          </a:xfrm>
          <a:prstGeom prst="rect">
            <a:avLst/>
          </a:prstGeom>
        </p:spPr>
      </p:pic>
      <p:pic>
        <p:nvPicPr>
          <p:cNvPr id="47" name="Picture 4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5460" y="4718619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7867" y="2789814"/>
            <a:ext cx="695004" cy="688908"/>
          </a:xfrm>
          <a:prstGeom prst="rect">
            <a:avLst/>
          </a:prstGeom>
        </p:spPr>
      </p:pic>
      <p:pic>
        <p:nvPicPr>
          <p:cNvPr id="33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34370" y="3442777"/>
            <a:ext cx="621846" cy="627942"/>
          </a:xfrm>
          <a:prstGeom prst="rect">
            <a:avLst/>
          </a:prstGeom>
        </p:spPr>
      </p:pic>
      <p:pic>
        <p:nvPicPr>
          <p:cNvPr id="35" name="Picture 3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4150" y="3645024"/>
            <a:ext cx="499915" cy="499915"/>
          </a:xfrm>
          <a:prstGeom prst="rect">
            <a:avLst/>
          </a:prstGeom>
        </p:spPr>
      </p:pic>
      <p:pic>
        <p:nvPicPr>
          <p:cNvPr id="37" name="Picture 3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9296" y="4660732"/>
            <a:ext cx="621846" cy="627942"/>
          </a:xfrm>
          <a:prstGeom prst="rect">
            <a:avLst/>
          </a:prstGeom>
        </p:spPr>
      </p:pic>
      <p:pic>
        <p:nvPicPr>
          <p:cNvPr id="42" name="Picture 4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865" y="2886493"/>
            <a:ext cx="624484" cy="623924"/>
          </a:xfrm>
          <a:prstGeom prst="rect">
            <a:avLst/>
          </a:prstGeom>
        </p:spPr>
      </p:pic>
      <p:pic>
        <p:nvPicPr>
          <p:cNvPr id="48" name="Picture 4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782" y="4040821"/>
            <a:ext cx="624484" cy="623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974" y="173003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68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143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24413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331" y="2521937"/>
            <a:ext cx="690477" cy="691039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492896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631" y="4753080"/>
            <a:ext cx="530398" cy="524301"/>
          </a:xfrm>
          <a:prstGeom prst="rect">
            <a:avLst/>
          </a:prstGeom>
        </p:spPr>
      </p:pic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3760" y="2060848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1880" y="4735537"/>
            <a:ext cx="530398" cy="524301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4537" y="531912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8659" y="5323251"/>
            <a:ext cx="621846" cy="627942"/>
          </a:xfrm>
          <a:prstGeom prst="rect">
            <a:avLst/>
          </a:prstGeom>
        </p:spPr>
      </p:pic>
      <p:pic>
        <p:nvPicPr>
          <p:cNvPr id="40" name="Picture 3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3067" y="5319120"/>
            <a:ext cx="621846" cy="627942"/>
          </a:xfrm>
          <a:prstGeom prst="rect">
            <a:avLst/>
          </a:prstGeom>
        </p:spPr>
      </p:pic>
      <p:pic>
        <p:nvPicPr>
          <p:cNvPr id="41" name="Picture 4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822" y="2852936"/>
            <a:ext cx="690477" cy="691039"/>
          </a:xfrm>
          <a:prstGeom prst="rect">
            <a:avLst/>
          </a:prstGeom>
        </p:spPr>
      </p:pic>
      <p:pic>
        <p:nvPicPr>
          <p:cNvPr id="43" name="Picture 4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7232" y="2617535"/>
            <a:ext cx="695004" cy="688908"/>
          </a:xfrm>
          <a:prstGeom prst="rect">
            <a:avLst/>
          </a:prstGeom>
        </p:spPr>
      </p:pic>
      <p:pic>
        <p:nvPicPr>
          <p:cNvPr id="44" name="Picture 4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734" y="1871376"/>
            <a:ext cx="695004" cy="688908"/>
          </a:xfrm>
          <a:prstGeom prst="rect">
            <a:avLst/>
          </a:prstGeom>
        </p:spPr>
      </p:pic>
      <p:pic>
        <p:nvPicPr>
          <p:cNvPr id="45" name="Picture 4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7867" y="1859282"/>
            <a:ext cx="695004" cy="688908"/>
          </a:xfrm>
          <a:prstGeom prst="rect">
            <a:avLst/>
          </a:prstGeom>
        </p:spPr>
      </p:pic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5382" y="4746867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5369" y="2609901"/>
            <a:ext cx="695004" cy="688908"/>
          </a:xfrm>
          <a:prstGeom prst="rect">
            <a:avLst/>
          </a:prstGeom>
        </p:spPr>
      </p:pic>
      <p:pic>
        <p:nvPicPr>
          <p:cNvPr id="33" name="Picture 3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4734" y="3363694"/>
            <a:ext cx="621846" cy="627942"/>
          </a:xfrm>
          <a:prstGeom prst="rect">
            <a:avLst/>
          </a:prstGeom>
        </p:spPr>
      </p:pic>
      <p:pic>
        <p:nvPicPr>
          <p:cNvPr id="35" name="Picture 3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4150" y="3645024"/>
            <a:ext cx="499915" cy="499915"/>
          </a:xfrm>
          <a:prstGeom prst="rect">
            <a:avLst/>
          </a:prstGeom>
        </p:spPr>
      </p:pic>
      <p:pic>
        <p:nvPicPr>
          <p:cNvPr id="37" name="Picture 3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9296" y="4660732"/>
            <a:ext cx="621846" cy="627942"/>
          </a:xfrm>
          <a:prstGeom prst="rect">
            <a:avLst/>
          </a:prstGeom>
        </p:spPr>
      </p:pic>
      <p:pic>
        <p:nvPicPr>
          <p:cNvPr id="27" name="Picture 2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96225" y="3450857"/>
            <a:ext cx="499915" cy="499915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7613" y="3456193"/>
            <a:ext cx="499915" cy="499915"/>
          </a:xfrm>
          <a:prstGeom prst="rect">
            <a:avLst/>
          </a:prstGeom>
        </p:spPr>
      </p:pic>
      <p:pic>
        <p:nvPicPr>
          <p:cNvPr id="29" name="Picture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5516" y="2681100"/>
            <a:ext cx="621846" cy="627942"/>
          </a:xfrm>
          <a:prstGeom prst="rect">
            <a:avLst/>
          </a:prstGeom>
        </p:spPr>
      </p:pic>
      <p:pic>
        <p:nvPicPr>
          <p:cNvPr id="34" name="Picture 3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75411" y="3419625"/>
            <a:ext cx="499915" cy="499915"/>
          </a:xfrm>
          <a:prstGeom prst="rect">
            <a:avLst/>
          </a:prstGeom>
        </p:spPr>
      </p:pic>
      <p:pic>
        <p:nvPicPr>
          <p:cNvPr id="36" name="Picture 3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545" y="4032873"/>
            <a:ext cx="624484" cy="623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5869" y="150395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6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04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408252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681" y="4003863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497" y="3991636"/>
            <a:ext cx="690477" cy="691039"/>
          </a:xfrm>
          <a:prstGeom prst="rect">
            <a:avLst/>
          </a:prstGeom>
        </p:spPr>
      </p:pic>
      <p:pic>
        <p:nvPicPr>
          <p:cNvPr id="30" name="Picture 2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48" y="2315272"/>
            <a:ext cx="690477" cy="691039"/>
          </a:xfrm>
          <a:prstGeom prst="rect">
            <a:avLst/>
          </a:prstGeom>
        </p:spPr>
      </p:pic>
      <p:pic>
        <p:nvPicPr>
          <p:cNvPr id="31" name="Picture 3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3631" y="4753080"/>
            <a:ext cx="530398" cy="524301"/>
          </a:xfrm>
          <a:prstGeom prst="rect">
            <a:avLst/>
          </a:prstGeom>
        </p:spPr>
      </p:pic>
      <p:pic>
        <p:nvPicPr>
          <p:cNvPr id="23" name="Picture 2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35" y="1895597"/>
            <a:ext cx="690477" cy="691039"/>
          </a:xfrm>
          <a:prstGeom prst="rect">
            <a:avLst/>
          </a:prstGeom>
        </p:spPr>
      </p:pic>
      <p:pic>
        <p:nvPicPr>
          <p:cNvPr id="26" name="Picture 2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1880" y="4735537"/>
            <a:ext cx="530398" cy="524301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4537" y="5319120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18659" y="5323251"/>
            <a:ext cx="621846" cy="627942"/>
          </a:xfrm>
          <a:prstGeom prst="rect">
            <a:avLst/>
          </a:prstGeom>
        </p:spPr>
      </p:pic>
      <p:pic>
        <p:nvPicPr>
          <p:cNvPr id="40" name="Picture 3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3067" y="5319120"/>
            <a:ext cx="621846" cy="627942"/>
          </a:xfrm>
          <a:prstGeom prst="rect">
            <a:avLst/>
          </a:prstGeom>
        </p:spPr>
      </p:pic>
      <p:pic>
        <p:nvPicPr>
          <p:cNvPr id="43" name="Picture 4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7232" y="2572538"/>
            <a:ext cx="695004" cy="688908"/>
          </a:xfrm>
          <a:prstGeom prst="rect">
            <a:avLst/>
          </a:prstGeom>
        </p:spPr>
      </p:pic>
      <p:pic>
        <p:nvPicPr>
          <p:cNvPr id="44" name="Picture 4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24734" y="1871376"/>
            <a:ext cx="695004" cy="688908"/>
          </a:xfrm>
          <a:prstGeom prst="rect">
            <a:avLst/>
          </a:prstGeom>
        </p:spPr>
      </p:pic>
      <p:pic>
        <p:nvPicPr>
          <p:cNvPr id="45" name="Picture 4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7867" y="1859282"/>
            <a:ext cx="695004" cy="688908"/>
          </a:xfrm>
          <a:prstGeom prst="rect">
            <a:avLst/>
          </a:prstGeom>
        </p:spPr>
      </p:pic>
      <p:pic>
        <p:nvPicPr>
          <p:cNvPr id="46" name="Picture 45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5382" y="4746867"/>
            <a:ext cx="530398" cy="524301"/>
          </a:xfrm>
          <a:prstGeom prst="rect">
            <a:avLst/>
          </a:prstGeom>
        </p:spPr>
      </p:pic>
      <p:pic>
        <p:nvPicPr>
          <p:cNvPr id="32" name="Picture 3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5369" y="2564904"/>
            <a:ext cx="695004" cy="688908"/>
          </a:xfrm>
          <a:prstGeom prst="rect">
            <a:avLst/>
          </a:prstGeom>
        </p:spPr>
      </p:pic>
      <p:pic>
        <p:nvPicPr>
          <p:cNvPr id="33" name="Picture 3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44208" y="3284984"/>
            <a:ext cx="621846" cy="627942"/>
          </a:xfrm>
          <a:prstGeom prst="rect">
            <a:avLst/>
          </a:prstGeom>
        </p:spPr>
      </p:pic>
      <p:pic>
        <p:nvPicPr>
          <p:cNvPr id="35" name="Picture 3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07200" y="3570062"/>
            <a:ext cx="499915" cy="499915"/>
          </a:xfrm>
          <a:prstGeom prst="rect">
            <a:avLst/>
          </a:prstGeom>
        </p:spPr>
      </p:pic>
      <p:pic>
        <p:nvPicPr>
          <p:cNvPr id="27" name="Picture 2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73930" y="3253812"/>
            <a:ext cx="499915" cy="499915"/>
          </a:xfrm>
          <a:prstGeom prst="rect">
            <a:avLst/>
          </a:prstGeom>
        </p:spPr>
      </p:pic>
      <p:pic>
        <p:nvPicPr>
          <p:cNvPr id="28" name="Picture 2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821" y="3113736"/>
            <a:ext cx="499915" cy="499915"/>
          </a:xfrm>
          <a:prstGeom prst="rect">
            <a:avLst/>
          </a:prstGeom>
        </p:spPr>
      </p:pic>
      <p:pic>
        <p:nvPicPr>
          <p:cNvPr id="29" name="Picture 2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5516" y="2636103"/>
            <a:ext cx="621846" cy="627942"/>
          </a:xfrm>
          <a:prstGeom prst="rect">
            <a:avLst/>
          </a:prstGeom>
        </p:spPr>
      </p:pic>
      <p:pic>
        <p:nvPicPr>
          <p:cNvPr id="34" name="Picture 33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62862" y="3342178"/>
            <a:ext cx="499915" cy="499915"/>
          </a:xfrm>
          <a:prstGeom prst="rect">
            <a:avLst/>
          </a:prstGeom>
        </p:spPr>
      </p:pic>
      <p:pic>
        <p:nvPicPr>
          <p:cNvPr id="42" name="Picture 4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5249" y="4742800"/>
            <a:ext cx="530398" cy="524301"/>
          </a:xfrm>
          <a:prstGeom prst="rect">
            <a:avLst/>
          </a:prstGeom>
        </p:spPr>
      </p:pic>
      <p:pic>
        <p:nvPicPr>
          <p:cNvPr id="47" name="Picture 46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14500" y="3353695"/>
            <a:ext cx="499915" cy="499915"/>
          </a:xfrm>
          <a:prstGeom prst="rect">
            <a:avLst/>
          </a:prstGeom>
        </p:spPr>
      </p:pic>
      <p:pic>
        <p:nvPicPr>
          <p:cNvPr id="48" name="Picture 4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722" y="2717167"/>
            <a:ext cx="624484" cy="623924"/>
          </a:xfrm>
          <a:prstGeom prst="rect">
            <a:avLst/>
          </a:prstGeom>
        </p:spPr>
      </p:pic>
      <p:pic>
        <p:nvPicPr>
          <p:cNvPr id="49" name="Picture 48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8912" y="2425773"/>
            <a:ext cx="530398" cy="5243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8454" y="97527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080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65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411121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3" name="Picture 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69672"/>
            <a:ext cx="3329192" cy="3329192"/>
          </a:xfrm>
          <a:prstGeom prst="rect">
            <a:avLst/>
          </a:prstGeom>
        </p:spPr>
      </p:pic>
      <p:pic>
        <p:nvPicPr>
          <p:cNvPr id="19" name="Picture 1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386" y="3402347"/>
            <a:ext cx="3329192" cy="3329192"/>
          </a:xfrm>
          <a:prstGeom prst="rect">
            <a:avLst/>
          </a:prstGeom>
        </p:spPr>
      </p:pic>
      <p:pic>
        <p:nvPicPr>
          <p:cNvPr id="20" name="Picture 1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42" y="1327605"/>
            <a:ext cx="3329192" cy="3329192"/>
          </a:xfrm>
          <a:prstGeom prst="rect">
            <a:avLst/>
          </a:prstGeom>
        </p:spPr>
      </p:pic>
      <p:pic>
        <p:nvPicPr>
          <p:cNvPr id="13" name="Picture 1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681" y="4003863"/>
            <a:ext cx="690477" cy="691039"/>
          </a:xfrm>
          <a:prstGeom prst="rect">
            <a:avLst/>
          </a:prstGeom>
        </p:spPr>
      </p:pic>
      <p:pic>
        <p:nvPicPr>
          <p:cNvPr id="22" name="Picture 21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018" y="2295878"/>
            <a:ext cx="690477" cy="691039"/>
          </a:xfrm>
          <a:prstGeom prst="rect">
            <a:avLst/>
          </a:prstGeom>
        </p:spPr>
      </p:pic>
      <p:pic>
        <p:nvPicPr>
          <p:cNvPr id="25" name="Picture 2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497" y="3991636"/>
            <a:ext cx="690477" cy="691039"/>
          </a:xfrm>
          <a:prstGeom prst="rect">
            <a:avLst/>
          </a:prstGeom>
        </p:spPr>
      </p:pic>
      <p:pic>
        <p:nvPicPr>
          <p:cNvPr id="30" name="Picture 2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548" y="2315272"/>
            <a:ext cx="690477" cy="691039"/>
          </a:xfrm>
          <a:prstGeom prst="rect">
            <a:avLst/>
          </a:prstGeom>
        </p:spPr>
      </p:pic>
      <p:pic>
        <p:nvPicPr>
          <p:cNvPr id="23" name="Picture 22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35" y="1895597"/>
            <a:ext cx="690477" cy="691039"/>
          </a:xfrm>
          <a:prstGeom prst="rect">
            <a:avLst/>
          </a:prstGeom>
        </p:spPr>
      </p:pic>
      <p:pic>
        <p:nvPicPr>
          <p:cNvPr id="38" name="Picture 3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83812" y="5341967"/>
            <a:ext cx="621846" cy="627942"/>
          </a:xfrm>
          <a:prstGeom prst="rect">
            <a:avLst/>
          </a:prstGeom>
        </p:spPr>
      </p:pic>
      <p:pic>
        <p:nvPicPr>
          <p:cNvPr id="39" name="Picture 3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7312" y="5357579"/>
            <a:ext cx="621846" cy="627942"/>
          </a:xfrm>
          <a:prstGeom prst="rect">
            <a:avLst/>
          </a:prstGeom>
        </p:spPr>
      </p:pic>
      <p:pic>
        <p:nvPicPr>
          <p:cNvPr id="41" name="Picture 40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435" y="2654114"/>
            <a:ext cx="690477" cy="691039"/>
          </a:xfrm>
          <a:prstGeom prst="rect">
            <a:avLst/>
          </a:prstGeom>
        </p:spPr>
      </p:pic>
      <p:pic>
        <p:nvPicPr>
          <p:cNvPr id="35" name="Picture 34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2058" y="3504630"/>
            <a:ext cx="499915" cy="499915"/>
          </a:xfrm>
          <a:prstGeom prst="rect">
            <a:avLst/>
          </a:prstGeom>
        </p:spPr>
      </p:pic>
      <p:pic>
        <p:nvPicPr>
          <p:cNvPr id="28" name="Picture 27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6821" y="3113736"/>
            <a:ext cx="499915" cy="499915"/>
          </a:xfrm>
          <a:prstGeom prst="rect">
            <a:avLst/>
          </a:prstGeom>
        </p:spPr>
      </p:pic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676" y="2329435"/>
            <a:ext cx="624484" cy="623924"/>
          </a:xfrm>
          <a:prstGeom prst="rect">
            <a:avLst/>
          </a:prstGeom>
        </p:spPr>
      </p:pic>
      <p:pic>
        <p:nvPicPr>
          <p:cNvPr id="37" name="Picture 3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502" y="2333319"/>
            <a:ext cx="624484" cy="623924"/>
          </a:xfrm>
          <a:prstGeom prst="rect">
            <a:avLst/>
          </a:prstGeom>
        </p:spPr>
      </p:pic>
      <p:pic>
        <p:nvPicPr>
          <p:cNvPr id="48" name="Picture 4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7276" y="3103111"/>
            <a:ext cx="690477" cy="691039"/>
          </a:xfrm>
          <a:prstGeom prst="rect">
            <a:avLst/>
          </a:prstGeom>
        </p:spPr>
      </p:pic>
      <p:pic>
        <p:nvPicPr>
          <p:cNvPr id="49" name="Picture 48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740" y="4648040"/>
            <a:ext cx="624484" cy="623924"/>
          </a:xfrm>
          <a:prstGeom prst="rect">
            <a:avLst/>
          </a:prstGeom>
        </p:spPr>
      </p:pic>
      <p:pic>
        <p:nvPicPr>
          <p:cNvPr id="50" name="Picture 49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104" y="3262215"/>
            <a:ext cx="690477" cy="6910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945" y="95925"/>
            <a:ext cx="9035055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23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9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Left Arrow 22">
            <a:hlinkClick r:id="" action="ppaction://hlinkshowjump?jump=previousslide"/>
          </p:cNvPr>
          <p:cNvSpPr/>
          <p:nvPr/>
        </p:nvSpPr>
        <p:spPr>
          <a:xfrm>
            <a:off x="971550" y="5589588"/>
            <a:ext cx="647700" cy="647700"/>
          </a:xfrm>
          <a:prstGeom prst="left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3" descr="Z:\# Action Folder!\PDF &amp; Preview\PNG\cros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700213"/>
            <a:ext cx="4508500" cy="392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30733">
            <a:off x="1749425" y="2355850"/>
            <a:ext cx="12350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Z:\# Action Folder!\Text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981075"/>
            <a:ext cx="6119813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97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0113" y="620713"/>
            <a:ext cx="7343775" cy="5688012"/>
          </a:xfrm>
          <a:prstGeom prst="rect">
            <a:avLst/>
          </a:prstGeom>
          <a:solidFill>
            <a:srgbClr val="FFFFCC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3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 descr="Z:\# Action Folder!\PDF &amp; Preview\PNG\Untitled-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808163"/>
            <a:ext cx="3817937" cy="352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62200"/>
            <a:ext cx="3024187" cy="308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Z:\# Action Folder!\Text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81075"/>
            <a:ext cx="4652962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ight Arrow 7">
            <a:hlinkClick r:id="" action="ppaction://hlinkshowjump?jump=nextslide"/>
          </p:cNvPr>
          <p:cNvSpPr/>
          <p:nvPr/>
        </p:nvSpPr>
        <p:spPr>
          <a:xfrm>
            <a:off x="7451725" y="5516563"/>
            <a:ext cx="720725" cy="720725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128" name="TextBox 8">
            <a:hlinkClick r:id="" action="ppaction://hlinkshowjump?jump=nextslide"/>
          </p:cNvPr>
          <p:cNvSpPr txBox="1">
            <a:spLocks noChangeArrowheads="1"/>
          </p:cNvSpPr>
          <p:nvPr/>
        </p:nvSpPr>
        <p:spPr bwMode="auto">
          <a:xfrm>
            <a:off x="7380288" y="5683250"/>
            <a:ext cx="1223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GB" sz="1600">
                <a:hlinkClick r:id="" action="ppaction://hlinkshowjump?jump=nextslide"/>
              </a:rPr>
              <a:t>NEXT</a:t>
            </a: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314073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Picture 3" descr="bird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836712"/>
            <a:ext cx="3645024" cy="36450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03848" y="4221088"/>
            <a:ext cx="4680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 END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609</TotalTime>
  <Words>13</Words>
  <Application>Microsoft Office PowerPoint</Application>
  <PresentationFormat>On-screen Show (4:3)</PresentationFormat>
  <Paragraphs>12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 Barbour</cp:lastModifiedBy>
  <cp:revision>116</cp:revision>
  <dcterms:created xsi:type="dcterms:W3CDTF">2012-11-21T10:26:22Z</dcterms:created>
  <dcterms:modified xsi:type="dcterms:W3CDTF">2020-03-28T15:44:46Z</dcterms:modified>
</cp:coreProperties>
</file>