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5"/>
  </p:notesMasterIdLst>
  <p:handoutMasterIdLst>
    <p:handoutMasterId r:id="rId16"/>
  </p:handoutMasterIdLst>
  <p:sldIdLst>
    <p:sldId id="258" r:id="rId2"/>
    <p:sldId id="264" r:id="rId3"/>
    <p:sldId id="276" r:id="rId4"/>
    <p:sldId id="275" r:id="rId5"/>
    <p:sldId id="277" r:id="rId6"/>
    <p:sldId id="278" r:id="rId7"/>
    <p:sldId id="279" r:id="rId8"/>
    <p:sldId id="280" r:id="rId9"/>
    <p:sldId id="281" r:id="rId10"/>
    <p:sldId id="282" r:id="rId11"/>
    <p:sldId id="283" r:id="rId12"/>
    <p:sldId id="284" r:id="rId13"/>
    <p:sldId id="267" r:id="rId14"/>
  </p:sldIdLst>
  <p:sldSz cx="9144000" cy="6858000" type="screen4x3"/>
  <p:notesSz cx="6858000" cy="9144000"/>
  <p:embeddedFontLst>
    <p:embeddedFont>
      <p:font typeface="Twinkl" pitchFamily="2" charset="0"/>
      <p:regular r:id="rId17"/>
      <p:bold r:id="rId18"/>
    </p:embeddedFont>
    <p:embeddedFont>
      <p:font typeface="Calibri" panose="020F0502020204030204" pitchFamily="34" charset="0"/>
      <p:regular r:id="rId19"/>
      <p:bold r:id="rId20"/>
      <p:italic r:id="rId21"/>
      <p:boldItalic r:id="rId2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6BD34"/>
    <a:srgbClr val="B9D36E"/>
    <a:srgbClr val="18A0DB"/>
    <a:srgbClr val="DE1E5A"/>
    <a:srgbClr val="BC0105"/>
    <a:srgbClr val="4DB1E3"/>
    <a:srgbClr val="80C1EB"/>
    <a:srgbClr val="ACDDFC"/>
    <a:srgbClr val="FFFFFF"/>
    <a:srgbClr val="4AA1D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113" d="100"/>
          <a:sy n="113" d="100"/>
        </p:scale>
        <p:origin x="1452" y="96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2.fntdata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font" Target="fonts/font5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1.fntdata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font" Target="fonts/font4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font" Target="fonts/font3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6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09/01/2020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09/01/2020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resources/number-mathematics-early-years/early-years-numbers-number-system/all-about-numbers-numbers-the-number-system-number-mathematics-eyfs-early-years" TargetMode="Externa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resources/number-mathematics-early-years/early-years-numbers-number-system/all-about-numbers-numbers-the-number-system-number-mathematics-eyfs-early-years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4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9.xml"/><Relationship Id="rId3" Type="http://schemas.openxmlformats.org/officeDocument/2006/relationships/slide" Target="slide3.xml"/><Relationship Id="rId7" Type="http://schemas.openxmlformats.org/officeDocument/2006/relationships/slide" Target="slide7.xml"/><Relationship Id="rId12" Type="http://schemas.openxmlformats.org/officeDocument/2006/relationships/slide" Target="slide11.xm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Relationship Id="rId6" Type="http://schemas.openxmlformats.org/officeDocument/2006/relationships/slide" Target="slide6.xml"/><Relationship Id="rId11" Type="http://schemas.openxmlformats.org/officeDocument/2006/relationships/slide" Target="slide12.xml"/><Relationship Id="rId5" Type="http://schemas.openxmlformats.org/officeDocument/2006/relationships/slide" Target="slide5.xml"/><Relationship Id="rId10" Type="http://schemas.openxmlformats.org/officeDocument/2006/relationships/slide" Target="slide10.xml"/><Relationship Id="rId4" Type="http://schemas.openxmlformats.org/officeDocument/2006/relationships/slide" Target="slide4.xml"/><Relationship Id="rId9" Type="http://schemas.openxmlformats.org/officeDocument/2006/relationships/slide" Target="slide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slide" Target="slide4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slide" Target="slide5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slide" Target="slide6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slide" Target="slide7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slide" Target="slide8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slide" Target="slide9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slide" Target="slide10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slide" Target="slide11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slide" Target="slide12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8.png"/><Relationship Id="rId4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slide" Target="slide13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9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496" y="545891"/>
            <a:ext cx="8065008" cy="5760720"/>
          </a:xfrm>
          <a:prstGeom prst="roundRect">
            <a:avLst>
              <a:gd name="adj" fmla="val 2558"/>
            </a:avLst>
          </a:prstGeom>
        </p:spPr>
      </p:pic>
      <p:sp>
        <p:nvSpPr>
          <p:cNvPr id="2" name="Rectangle 1">
            <a:hlinkClick r:id="rId3" action="ppaction://hlinksldjump"/>
          </p:cNvPr>
          <p:cNvSpPr/>
          <p:nvPr/>
        </p:nvSpPr>
        <p:spPr>
          <a:xfrm>
            <a:off x="755650" y="739774"/>
            <a:ext cx="2851150" cy="139382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>
            <a:hlinkClick r:id="rId4" action="ppaction://hlinksldjump"/>
          </p:cNvPr>
          <p:cNvSpPr/>
          <p:nvPr/>
        </p:nvSpPr>
        <p:spPr>
          <a:xfrm>
            <a:off x="4515907" y="4851400"/>
            <a:ext cx="497416" cy="47413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>
            <a:hlinkClick r:id="rId5" action="ppaction://hlinksldjump"/>
          </p:cNvPr>
          <p:cNvSpPr/>
          <p:nvPr/>
        </p:nvSpPr>
        <p:spPr>
          <a:xfrm>
            <a:off x="7410450" y="1820332"/>
            <a:ext cx="1073149" cy="87206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>
            <a:hlinkClick r:id="rId6" action="ppaction://hlinksldjump"/>
          </p:cNvPr>
          <p:cNvSpPr/>
          <p:nvPr/>
        </p:nvSpPr>
        <p:spPr>
          <a:xfrm>
            <a:off x="4764615" y="2465601"/>
            <a:ext cx="956733" cy="57149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>
            <a:hlinkClick r:id="rId6" action="ppaction://hlinksldjump"/>
          </p:cNvPr>
          <p:cNvSpPr/>
          <p:nvPr/>
        </p:nvSpPr>
        <p:spPr>
          <a:xfrm>
            <a:off x="6476406" y="4888233"/>
            <a:ext cx="845733" cy="57149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>
            <a:hlinkClick r:id="rId7" action="ppaction://hlinksldjump"/>
          </p:cNvPr>
          <p:cNvSpPr/>
          <p:nvPr/>
        </p:nvSpPr>
        <p:spPr>
          <a:xfrm>
            <a:off x="669925" y="2256365"/>
            <a:ext cx="2479675" cy="237490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>
            <a:hlinkClick r:id="rId8" action="ppaction://hlinksldjump"/>
          </p:cNvPr>
          <p:cNvSpPr/>
          <p:nvPr/>
        </p:nvSpPr>
        <p:spPr>
          <a:xfrm rot="5400000">
            <a:off x="4902198" y="5033569"/>
            <a:ext cx="1862667" cy="1773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>
            <a:hlinkClick r:id="rId9" action="ppaction://hlinksldjump"/>
          </p:cNvPr>
          <p:cNvSpPr/>
          <p:nvPr/>
        </p:nvSpPr>
        <p:spPr>
          <a:xfrm>
            <a:off x="2744786" y="5830282"/>
            <a:ext cx="1862667" cy="1773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>
            <a:hlinkClick r:id="rId10" action="ppaction://hlinksldjump"/>
          </p:cNvPr>
          <p:cNvSpPr/>
          <p:nvPr/>
        </p:nvSpPr>
        <p:spPr>
          <a:xfrm>
            <a:off x="4961467" y="718826"/>
            <a:ext cx="1151466" cy="101769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>
            <a:hlinkClick r:id="rId11" action="ppaction://hlinksldjump"/>
          </p:cNvPr>
          <p:cNvSpPr/>
          <p:nvPr/>
        </p:nvSpPr>
        <p:spPr>
          <a:xfrm>
            <a:off x="814917" y="4734059"/>
            <a:ext cx="1801283" cy="12771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>
            <a:hlinkClick r:id="rId12" action="ppaction://hlinksldjump"/>
          </p:cNvPr>
          <p:cNvSpPr/>
          <p:nvPr/>
        </p:nvSpPr>
        <p:spPr>
          <a:xfrm>
            <a:off x="3412064" y="3146162"/>
            <a:ext cx="511175" cy="60833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>
            <a:hlinkClick r:id="rId12" action="ppaction://hlinksldjump"/>
          </p:cNvPr>
          <p:cNvSpPr/>
          <p:nvPr/>
        </p:nvSpPr>
        <p:spPr>
          <a:xfrm>
            <a:off x="4096278" y="3135682"/>
            <a:ext cx="511175" cy="60833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ectangle 17">
            <a:hlinkClick r:id="rId12" action="ppaction://hlinksldjump"/>
          </p:cNvPr>
          <p:cNvSpPr/>
          <p:nvPr/>
        </p:nvSpPr>
        <p:spPr>
          <a:xfrm>
            <a:off x="4807478" y="3829581"/>
            <a:ext cx="511175" cy="60833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ectangle 18">
            <a:hlinkClick r:id="rId12" action="ppaction://hlinksldjump"/>
          </p:cNvPr>
          <p:cNvSpPr/>
          <p:nvPr/>
        </p:nvSpPr>
        <p:spPr>
          <a:xfrm>
            <a:off x="5577945" y="3135682"/>
            <a:ext cx="511175" cy="60833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ectangle 19">
            <a:hlinkClick r:id="rId12" action="ppaction://hlinksldjump"/>
          </p:cNvPr>
          <p:cNvSpPr/>
          <p:nvPr/>
        </p:nvSpPr>
        <p:spPr>
          <a:xfrm>
            <a:off x="6306265" y="3115944"/>
            <a:ext cx="511175" cy="60833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Rectangle 20">
            <a:hlinkClick r:id="rId12" action="ppaction://hlinksldjump"/>
          </p:cNvPr>
          <p:cNvSpPr/>
          <p:nvPr/>
        </p:nvSpPr>
        <p:spPr>
          <a:xfrm>
            <a:off x="6834310" y="3841328"/>
            <a:ext cx="511175" cy="60833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ight Arrow 5">
            <a:hlinkClick r:id="rId2" action="ppaction://hlinksldjump"/>
          </p:cNvPr>
          <p:cNvSpPr/>
          <p:nvPr/>
        </p:nvSpPr>
        <p:spPr>
          <a:xfrm>
            <a:off x="7911425" y="6072491"/>
            <a:ext cx="953850" cy="472468"/>
          </a:xfrm>
          <a:prstGeom prst="rightArrow">
            <a:avLst/>
          </a:prstGeom>
          <a:solidFill>
            <a:srgbClr val="86BD34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 smtClean="0">
                <a:solidFill>
                  <a:schemeClr val="bg1"/>
                </a:solidFill>
              </a:rPr>
              <a:t>next</a:t>
            </a:r>
            <a:endParaRPr lang="en-GB" sz="1600" dirty="0">
              <a:solidFill>
                <a:schemeClr val="bg1"/>
              </a:solidFill>
            </a:endParaRPr>
          </a:p>
        </p:txBody>
      </p:sp>
      <p:sp>
        <p:nvSpPr>
          <p:cNvPr id="7" name="Oval 6">
            <a:hlinkClick r:id="rId3" action="ppaction://hlinksldjump"/>
          </p:cNvPr>
          <p:cNvSpPr/>
          <p:nvPr/>
        </p:nvSpPr>
        <p:spPr>
          <a:xfrm>
            <a:off x="208998" y="5519321"/>
            <a:ext cx="1093304" cy="1106339"/>
          </a:xfrm>
          <a:prstGeom prst="ellipse">
            <a:avLst/>
          </a:prstGeom>
          <a:solidFill>
            <a:srgbClr val="86BD34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dirty="0" smtClean="0"/>
              <a:t>back </a:t>
            </a:r>
            <a:r>
              <a:rPr lang="en-GB" sz="1400" b="1" dirty="0" smtClean="0"/>
              <a:t>to the picture</a:t>
            </a:r>
            <a:endParaRPr lang="en-GB" sz="1400" b="1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0" y="765175"/>
            <a:ext cx="2460756" cy="163814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7445" y="4522596"/>
            <a:ext cx="1813712" cy="157022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2530" y="687757"/>
            <a:ext cx="2460756" cy="163814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7162" y="765175"/>
            <a:ext cx="2460756" cy="163814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4953" y="2673846"/>
            <a:ext cx="2460756" cy="163814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09585" y="2596428"/>
            <a:ext cx="2460756" cy="16381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34271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ight Arrow 5">
            <a:hlinkClick r:id="rId2" action="ppaction://hlinksldjump"/>
          </p:cNvPr>
          <p:cNvSpPr/>
          <p:nvPr/>
        </p:nvSpPr>
        <p:spPr>
          <a:xfrm>
            <a:off x="7911425" y="6072491"/>
            <a:ext cx="953850" cy="472468"/>
          </a:xfrm>
          <a:prstGeom prst="rightArrow">
            <a:avLst/>
          </a:prstGeom>
          <a:solidFill>
            <a:srgbClr val="86BD34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 smtClean="0">
                <a:solidFill>
                  <a:schemeClr val="bg1"/>
                </a:solidFill>
              </a:rPr>
              <a:t>next</a:t>
            </a:r>
            <a:endParaRPr lang="en-GB" sz="1600" dirty="0">
              <a:solidFill>
                <a:schemeClr val="bg1"/>
              </a:solidFill>
            </a:endParaRPr>
          </a:p>
        </p:txBody>
      </p:sp>
      <p:sp>
        <p:nvSpPr>
          <p:cNvPr id="7" name="Oval 6">
            <a:hlinkClick r:id="rId3" action="ppaction://hlinksldjump"/>
          </p:cNvPr>
          <p:cNvSpPr/>
          <p:nvPr/>
        </p:nvSpPr>
        <p:spPr>
          <a:xfrm>
            <a:off x="208998" y="5519321"/>
            <a:ext cx="1093304" cy="1106339"/>
          </a:xfrm>
          <a:prstGeom prst="ellipse">
            <a:avLst/>
          </a:prstGeom>
          <a:solidFill>
            <a:srgbClr val="86BD34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dirty="0" smtClean="0"/>
              <a:t>back </a:t>
            </a:r>
            <a:r>
              <a:rPr lang="en-GB" sz="1400" b="1" dirty="0" smtClean="0"/>
              <a:t>to the picture</a:t>
            </a:r>
            <a:endParaRPr lang="en-GB" sz="1400" b="1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6291" y="856195"/>
            <a:ext cx="5558044" cy="51456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38376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ight Arrow 5">
            <a:hlinkClick r:id="rId2" action="ppaction://hlinksldjump"/>
          </p:cNvPr>
          <p:cNvSpPr/>
          <p:nvPr/>
        </p:nvSpPr>
        <p:spPr>
          <a:xfrm>
            <a:off x="7911425" y="6072491"/>
            <a:ext cx="953850" cy="472468"/>
          </a:xfrm>
          <a:prstGeom prst="rightArrow">
            <a:avLst/>
          </a:prstGeom>
          <a:solidFill>
            <a:srgbClr val="86BD34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 smtClean="0">
                <a:solidFill>
                  <a:schemeClr val="bg1"/>
                </a:solidFill>
              </a:rPr>
              <a:t>next</a:t>
            </a:r>
            <a:endParaRPr lang="en-GB" sz="1600" dirty="0">
              <a:solidFill>
                <a:schemeClr val="bg1"/>
              </a:solidFill>
            </a:endParaRPr>
          </a:p>
        </p:txBody>
      </p:sp>
      <p:sp>
        <p:nvSpPr>
          <p:cNvPr id="7" name="Oval 6">
            <a:hlinkClick r:id="rId3" action="ppaction://hlinksldjump"/>
          </p:cNvPr>
          <p:cNvSpPr/>
          <p:nvPr/>
        </p:nvSpPr>
        <p:spPr>
          <a:xfrm>
            <a:off x="208998" y="5519321"/>
            <a:ext cx="1093304" cy="1106339"/>
          </a:xfrm>
          <a:prstGeom prst="ellipse">
            <a:avLst/>
          </a:prstGeom>
          <a:solidFill>
            <a:srgbClr val="86BD34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dirty="0" smtClean="0"/>
              <a:t>back </a:t>
            </a:r>
            <a:r>
              <a:rPr lang="en-GB" sz="1400" b="1" dirty="0" smtClean="0"/>
              <a:t>to the picture</a:t>
            </a:r>
            <a:endParaRPr lang="en-GB" sz="1400" b="1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8416" y="972824"/>
            <a:ext cx="7387167" cy="48016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343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ight Arrow 5">
            <a:hlinkClick r:id="rId2" action="ppaction://hlinksldjump"/>
          </p:cNvPr>
          <p:cNvSpPr/>
          <p:nvPr/>
        </p:nvSpPr>
        <p:spPr>
          <a:xfrm>
            <a:off x="7911425" y="6072491"/>
            <a:ext cx="953850" cy="472468"/>
          </a:xfrm>
          <a:prstGeom prst="rightArrow">
            <a:avLst/>
          </a:prstGeom>
          <a:solidFill>
            <a:srgbClr val="86BD34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 smtClean="0">
                <a:solidFill>
                  <a:schemeClr val="bg1"/>
                </a:solidFill>
              </a:rPr>
              <a:t>next</a:t>
            </a:r>
            <a:endParaRPr lang="en-GB" sz="1600" dirty="0">
              <a:solidFill>
                <a:schemeClr val="bg1"/>
              </a:solidFill>
            </a:endParaRPr>
          </a:p>
        </p:txBody>
      </p:sp>
      <p:sp>
        <p:nvSpPr>
          <p:cNvPr id="7" name="Oval 6">
            <a:hlinkClick r:id="rId3" action="ppaction://hlinksldjump"/>
          </p:cNvPr>
          <p:cNvSpPr/>
          <p:nvPr/>
        </p:nvSpPr>
        <p:spPr>
          <a:xfrm>
            <a:off x="208998" y="5519321"/>
            <a:ext cx="1093304" cy="1106339"/>
          </a:xfrm>
          <a:prstGeom prst="ellipse">
            <a:avLst/>
          </a:prstGeom>
          <a:solidFill>
            <a:srgbClr val="86BD34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dirty="0" smtClean="0"/>
              <a:t>back </a:t>
            </a:r>
            <a:r>
              <a:rPr lang="en-GB" sz="1400" b="1" dirty="0" smtClean="0"/>
              <a:t>to the picture</a:t>
            </a:r>
            <a:endParaRPr lang="en-GB" sz="1400" b="1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0" y="765175"/>
            <a:ext cx="1655870" cy="1386811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9038" y="1865841"/>
            <a:ext cx="1655870" cy="1386811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6320" y="753336"/>
            <a:ext cx="1655870" cy="1386811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71810" y="3605348"/>
            <a:ext cx="1655870" cy="1386811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15198" y="4706014"/>
            <a:ext cx="1655870" cy="1386811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2480" y="3593509"/>
            <a:ext cx="1655870" cy="13868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17141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ight Arrow 5">
            <a:hlinkClick r:id="rId2" action="ppaction://hlinksldjump"/>
          </p:cNvPr>
          <p:cNvSpPr/>
          <p:nvPr/>
        </p:nvSpPr>
        <p:spPr>
          <a:xfrm>
            <a:off x="7911425" y="6072491"/>
            <a:ext cx="953850" cy="472468"/>
          </a:xfrm>
          <a:prstGeom prst="rightArrow">
            <a:avLst/>
          </a:prstGeom>
          <a:solidFill>
            <a:srgbClr val="86BD34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 smtClean="0">
                <a:solidFill>
                  <a:schemeClr val="bg1"/>
                </a:solidFill>
              </a:rPr>
              <a:t>next</a:t>
            </a:r>
            <a:endParaRPr lang="en-GB" sz="1600" dirty="0">
              <a:solidFill>
                <a:schemeClr val="bg1"/>
              </a:solidFill>
            </a:endParaRPr>
          </a:p>
        </p:txBody>
      </p:sp>
      <p:sp>
        <p:nvSpPr>
          <p:cNvPr id="7" name="Oval 6">
            <a:hlinkClick r:id="rId3" action="ppaction://hlinksldjump"/>
          </p:cNvPr>
          <p:cNvSpPr/>
          <p:nvPr/>
        </p:nvSpPr>
        <p:spPr>
          <a:xfrm>
            <a:off x="208998" y="5519321"/>
            <a:ext cx="1093304" cy="1106339"/>
          </a:xfrm>
          <a:prstGeom prst="ellipse">
            <a:avLst/>
          </a:prstGeom>
          <a:solidFill>
            <a:srgbClr val="86BD34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dirty="0" smtClean="0"/>
              <a:t>back </a:t>
            </a:r>
            <a:r>
              <a:rPr lang="en-GB" sz="1400" b="1" dirty="0" smtClean="0"/>
              <a:t>to the picture</a:t>
            </a:r>
            <a:endParaRPr lang="en-GB" sz="1400" b="1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0645" y="778950"/>
            <a:ext cx="5548842" cy="531387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6728355" y="795865"/>
            <a:ext cx="62653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b="1" dirty="0" smtClean="0">
                <a:solidFill>
                  <a:schemeClr val="bg1"/>
                </a:solidFill>
              </a:rPr>
              <a:t>6</a:t>
            </a:r>
            <a:endParaRPr lang="en-GB" sz="4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77753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ight Arrow 5">
            <a:hlinkClick r:id="rId2" action="ppaction://hlinksldjump"/>
          </p:cNvPr>
          <p:cNvSpPr/>
          <p:nvPr/>
        </p:nvSpPr>
        <p:spPr>
          <a:xfrm>
            <a:off x="7911425" y="6072491"/>
            <a:ext cx="953850" cy="472468"/>
          </a:xfrm>
          <a:prstGeom prst="rightArrow">
            <a:avLst/>
          </a:prstGeom>
          <a:solidFill>
            <a:srgbClr val="86BD34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 smtClean="0">
                <a:solidFill>
                  <a:schemeClr val="bg1"/>
                </a:solidFill>
              </a:rPr>
              <a:t>next</a:t>
            </a:r>
            <a:endParaRPr lang="en-GB" sz="1600" dirty="0">
              <a:solidFill>
                <a:schemeClr val="bg1"/>
              </a:solidFill>
            </a:endParaRPr>
          </a:p>
        </p:txBody>
      </p:sp>
      <p:sp>
        <p:nvSpPr>
          <p:cNvPr id="7" name="Oval 6">
            <a:hlinkClick r:id="rId3" action="ppaction://hlinksldjump"/>
          </p:cNvPr>
          <p:cNvSpPr/>
          <p:nvPr/>
        </p:nvSpPr>
        <p:spPr>
          <a:xfrm>
            <a:off x="208998" y="5519321"/>
            <a:ext cx="1093304" cy="1106339"/>
          </a:xfrm>
          <a:prstGeom prst="ellipse">
            <a:avLst/>
          </a:prstGeom>
          <a:solidFill>
            <a:srgbClr val="86BD34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dirty="0" smtClean="0"/>
              <a:t>back </a:t>
            </a:r>
            <a:r>
              <a:rPr lang="en-GB" sz="1400" b="1" dirty="0" smtClean="0"/>
              <a:t>to the picture</a:t>
            </a:r>
            <a:endParaRPr lang="en-GB" sz="1400" b="1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5035" y="3080676"/>
            <a:ext cx="1330833" cy="607099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9531" y="3080676"/>
            <a:ext cx="1330833" cy="60709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4027" y="3080676"/>
            <a:ext cx="1330833" cy="607099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8523" y="3080676"/>
            <a:ext cx="1330833" cy="607099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3019" y="3080676"/>
            <a:ext cx="1330833" cy="607099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57517" y="3080676"/>
            <a:ext cx="1330833" cy="6070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94627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ight Arrow 5">
            <a:hlinkClick r:id="rId2" action="ppaction://hlinksldjump"/>
          </p:cNvPr>
          <p:cNvSpPr/>
          <p:nvPr/>
        </p:nvSpPr>
        <p:spPr>
          <a:xfrm>
            <a:off x="7911425" y="6072491"/>
            <a:ext cx="953850" cy="472468"/>
          </a:xfrm>
          <a:prstGeom prst="rightArrow">
            <a:avLst/>
          </a:prstGeom>
          <a:solidFill>
            <a:srgbClr val="86BD34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 smtClean="0">
                <a:solidFill>
                  <a:schemeClr val="bg1"/>
                </a:solidFill>
              </a:rPr>
              <a:t>next</a:t>
            </a:r>
            <a:endParaRPr lang="en-GB" sz="1600" dirty="0">
              <a:solidFill>
                <a:schemeClr val="bg1"/>
              </a:solidFill>
            </a:endParaRPr>
          </a:p>
        </p:txBody>
      </p:sp>
      <p:sp>
        <p:nvSpPr>
          <p:cNvPr id="7" name="Oval 6">
            <a:hlinkClick r:id="rId3" action="ppaction://hlinksldjump"/>
          </p:cNvPr>
          <p:cNvSpPr/>
          <p:nvPr/>
        </p:nvSpPr>
        <p:spPr>
          <a:xfrm>
            <a:off x="208998" y="5519321"/>
            <a:ext cx="1093304" cy="1106339"/>
          </a:xfrm>
          <a:prstGeom prst="ellipse">
            <a:avLst/>
          </a:prstGeom>
          <a:solidFill>
            <a:srgbClr val="86BD34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dirty="0" smtClean="0"/>
              <a:t>back </a:t>
            </a:r>
            <a:r>
              <a:rPr lang="en-GB" sz="1400" b="1" dirty="0" smtClean="0"/>
              <a:t>to the picture</a:t>
            </a:r>
            <a:endParaRPr lang="en-GB" sz="1400" b="1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79980" y="621478"/>
            <a:ext cx="1429730" cy="5615044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256489" y="2783934"/>
            <a:ext cx="648949" cy="57094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256489" y="3523671"/>
            <a:ext cx="648949" cy="570946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256488" y="2044197"/>
            <a:ext cx="648949" cy="570946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256487" y="4263408"/>
            <a:ext cx="648949" cy="570946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279334" y="5003145"/>
            <a:ext cx="648949" cy="570946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265952" y="5742880"/>
            <a:ext cx="648949" cy="5709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5897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ight Arrow 5">
            <a:hlinkClick r:id="rId2" action="ppaction://hlinksldjump"/>
          </p:cNvPr>
          <p:cNvSpPr/>
          <p:nvPr/>
        </p:nvSpPr>
        <p:spPr>
          <a:xfrm>
            <a:off x="7911425" y="6072491"/>
            <a:ext cx="953850" cy="472468"/>
          </a:xfrm>
          <a:prstGeom prst="rightArrow">
            <a:avLst/>
          </a:prstGeom>
          <a:solidFill>
            <a:srgbClr val="86BD34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 smtClean="0">
                <a:solidFill>
                  <a:schemeClr val="bg1"/>
                </a:solidFill>
              </a:rPr>
              <a:t>next</a:t>
            </a:r>
            <a:endParaRPr lang="en-GB" sz="1600" dirty="0">
              <a:solidFill>
                <a:schemeClr val="bg1"/>
              </a:solidFill>
            </a:endParaRPr>
          </a:p>
        </p:txBody>
      </p:sp>
      <p:sp>
        <p:nvSpPr>
          <p:cNvPr id="7" name="Oval 6">
            <a:hlinkClick r:id="rId3" action="ppaction://hlinksldjump"/>
          </p:cNvPr>
          <p:cNvSpPr/>
          <p:nvPr/>
        </p:nvSpPr>
        <p:spPr>
          <a:xfrm>
            <a:off x="208998" y="5519321"/>
            <a:ext cx="1093304" cy="1106339"/>
          </a:xfrm>
          <a:prstGeom prst="ellipse">
            <a:avLst/>
          </a:prstGeom>
          <a:solidFill>
            <a:srgbClr val="86BD34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dirty="0" smtClean="0"/>
              <a:t>back </a:t>
            </a:r>
            <a:r>
              <a:rPr lang="en-GB" sz="1400" b="1" dirty="0" smtClean="0"/>
              <a:t>to the picture</a:t>
            </a:r>
            <a:endParaRPr lang="en-GB" sz="1400" b="1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1334" y="765175"/>
            <a:ext cx="1661271" cy="88430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2605" y="1649481"/>
            <a:ext cx="1661271" cy="88430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1333" y="2533787"/>
            <a:ext cx="1661271" cy="88430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2906" y="3491441"/>
            <a:ext cx="1661271" cy="884306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51635" y="4375747"/>
            <a:ext cx="1661271" cy="884306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2906" y="5231454"/>
            <a:ext cx="1661271" cy="8843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16017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ight Arrow 5">
            <a:hlinkClick r:id="rId2" action="ppaction://hlinksldjump"/>
          </p:cNvPr>
          <p:cNvSpPr/>
          <p:nvPr/>
        </p:nvSpPr>
        <p:spPr>
          <a:xfrm>
            <a:off x="7911425" y="6072491"/>
            <a:ext cx="953850" cy="472468"/>
          </a:xfrm>
          <a:prstGeom prst="rightArrow">
            <a:avLst/>
          </a:prstGeom>
          <a:solidFill>
            <a:srgbClr val="86BD34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 smtClean="0">
                <a:solidFill>
                  <a:schemeClr val="bg1"/>
                </a:solidFill>
              </a:rPr>
              <a:t>next</a:t>
            </a:r>
            <a:endParaRPr lang="en-GB" sz="1600" dirty="0">
              <a:solidFill>
                <a:schemeClr val="bg1"/>
              </a:solidFill>
            </a:endParaRPr>
          </a:p>
        </p:txBody>
      </p:sp>
      <p:sp>
        <p:nvSpPr>
          <p:cNvPr id="7" name="Oval 6">
            <a:hlinkClick r:id="rId3" action="ppaction://hlinksldjump"/>
          </p:cNvPr>
          <p:cNvSpPr/>
          <p:nvPr/>
        </p:nvSpPr>
        <p:spPr>
          <a:xfrm>
            <a:off x="208998" y="5519321"/>
            <a:ext cx="1093304" cy="1106339"/>
          </a:xfrm>
          <a:prstGeom prst="ellipse">
            <a:avLst/>
          </a:prstGeom>
          <a:solidFill>
            <a:srgbClr val="86BD34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dirty="0" smtClean="0"/>
              <a:t>back </a:t>
            </a:r>
            <a:r>
              <a:rPr lang="en-GB" sz="1400" b="1" dirty="0" smtClean="0"/>
              <a:t>to the picture</a:t>
            </a:r>
            <a:endParaRPr lang="en-GB" sz="1400" b="1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0" y="621478"/>
            <a:ext cx="1429730" cy="561504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4487" y="2105026"/>
            <a:ext cx="1403906" cy="4131496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5380" y="621478"/>
            <a:ext cx="1429730" cy="5615044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7770" y="621478"/>
            <a:ext cx="1429730" cy="5615044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06607" y="2105026"/>
            <a:ext cx="1403906" cy="4131496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7500" y="621478"/>
            <a:ext cx="1429730" cy="56150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86954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ight Arrow 5">
            <a:hlinkClick r:id="rId2" action="ppaction://hlinksldjump"/>
          </p:cNvPr>
          <p:cNvSpPr/>
          <p:nvPr/>
        </p:nvSpPr>
        <p:spPr>
          <a:xfrm>
            <a:off x="7911425" y="6072491"/>
            <a:ext cx="953850" cy="472468"/>
          </a:xfrm>
          <a:prstGeom prst="rightArrow">
            <a:avLst/>
          </a:prstGeom>
          <a:solidFill>
            <a:srgbClr val="86BD34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 smtClean="0">
                <a:solidFill>
                  <a:schemeClr val="bg1"/>
                </a:solidFill>
              </a:rPr>
              <a:t>end</a:t>
            </a:r>
            <a:endParaRPr lang="en-GB" sz="1600" dirty="0">
              <a:solidFill>
                <a:schemeClr val="bg1"/>
              </a:solidFill>
            </a:endParaRPr>
          </a:p>
        </p:txBody>
      </p:sp>
      <p:sp>
        <p:nvSpPr>
          <p:cNvPr id="7" name="Oval 6">
            <a:hlinkClick r:id="rId3" action="ppaction://hlinksldjump"/>
          </p:cNvPr>
          <p:cNvSpPr/>
          <p:nvPr/>
        </p:nvSpPr>
        <p:spPr>
          <a:xfrm>
            <a:off x="208998" y="5519321"/>
            <a:ext cx="1093304" cy="1106339"/>
          </a:xfrm>
          <a:prstGeom prst="ellipse">
            <a:avLst/>
          </a:prstGeom>
          <a:solidFill>
            <a:srgbClr val="86BD34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dirty="0" smtClean="0"/>
              <a:t>back </a:t>
            </a:r>
            <a:r>
              <a:rPr lang="en-GB" sz="1400" b="1" dirty="0" smtClean="0"/>
              <a:t>to the picture</a:t>
            </a:r>
            <a:endParaRPr lang="en-GB" sz="1400" b="1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1254" y="1219012"/>
            <a:ext cx="6741491" cy="44199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40428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34442D15-F5BB-4F73-9606-C8812E688AB8}" vid="{28CC8FB8-836C-49DA-A823-EC8BE3E5205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160</TotalTime>
  <Words>51</Words>
  <Application>Microsoft Office PowerPoint</Application>
  <PresentationFormat>On-screen Show (4:3)</PresentationFormat>
  <Paragraphs>21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7" baseType="lpstr">
      <vt:lpstr>Twinkl</vt:lpstr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Shantal Paley</dc:creator>
  <cp:lastModifiedBy>Shantal Paley</cp:lastModifiedBy>
  <cp:revision>13</cp:revision>
  <dcterms:created xsi:type="dcterms:W3CDTF">2019-12-04T16:07:37Z</dcterms:created>
  <dcterms:modified xsi:type="dcterms:W3CDTF">2020-01-09T10:05:28Z</dcterms:modified>
</cp:coreProperties>
</file>